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78" r:id="rId2"/>
    <p:sldId id="47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B9424-6387-9426-EF2F-C6055FEF4056}"/>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C55C162-41AE-188A-C0B6-2F493B4E9B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BBF910CB-3D3C-88BE-2056-E8CF82FD5FBE}"/>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5" name="Tijdelijke aanduiding voor voettekst 4">
            <a:extLst>
              <a:ext uri="{FF2B5EF4-FFF2-40B4-BE49-F238E27FC236}">
                <a16:creationId xmlns:a16="http://schemas.microsoft.com/office/drawing/2014/main" id="{2CCFE956-0E62-9B4E-7F82-B50D9D3C76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F4BB546-A85E-C64E-5EB8-66D9A02F5A37}"/>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2017780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27909-1B50-EA75-FB07-DB72EB0ED8A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785B875-598F-FF9D-BB64-BCCC876E4BD5}"/>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A38E0F6-E821-FD63-9893-7ECA7B20B779}"/>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5" name="Tijdelijke aanduiding voor voettekst 4">
            <a:extLst>
              <a:ext uri="{FF2B5EF4-FFF2-40B4-BE49-F238E27FC236}">
                <a16:creationId xmlns:a16="http://schemas.microsoft.com/office/drawing/2014/main" id="{57E2DFA6-8D91-5E1A-F9AD-9BBFFB27796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D95E9DD-A7B6-8222-6A1D-1F43CCE67553}"/>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471712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0C9C971-9EE1-E8E5-0E3A-F1657594A82F}"/>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B0AEC53-72F6-0C55-49B2-35377E4F0C0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98A5071-4E76-4A56-5520-F4B986F8ECC3}"/>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5" name="Tijdelijke aanduiding voor voettekst 4">
            <a:extLst>
              <a:ext uri="{FF2B5EF4-FFF2-40B4-BE49-F238E27FC236}">
                <a16:creationId xmlns:a16="http://schemas.microsoft.com/office/drawing/2014/main" id="{E00F0900-A251-C574-E178-09CEF3F1695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A01BAE-8E16-3F51-363A-731B6D79173F}"/>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1135151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en opsomming">
    <p:spTree>
      <p:nvGrpSpPr>
        <p:cNvPr id="1" name=""/>
        <p:cNvGrpSpPr/>
        <p:nvPr/>
      </p:nvGrpSpPr>
      <p:grpSpPr>
        <a:xfrm>
          <a:off x="0" y="0"/>
          <a:ext cx="0" cy="0"/>
          <a:chOff x="0" y="0"/>
          <a:chExt cx="0" cy="0"/>
        </a:xfrm>
      </p:grpSpPr>
      <p:sp>
        <p:nvSpPr>
          <p:cNvPr id="56" name="Titeltekst"/>
          <p:cNvSpPr txBox="1">
            <a:spLocks noGrp="1"/>
          </p:cNvSpPr>
          <p:nvPr>
            <p:ph type="title"/>
          </p:nvPr>
        </p:nvSpPr>
        <p:spPr>
          <a:prstGeom prst="rect">
            <a:avLst/>
          </a:prstGeom>
        </p:spPr>
        <p:txBody>
          <a:bodyPr/>
          <a:lstStyle/>
          <a:p>
            <a:r>
              <a:t>Titeltekst</a:t>
            </a:r>
          </a:p>
        </p:txBody>
      </p:sp>
      <p:sp>
        <p:nvSpPr>
          <p:cNvPr id="57"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5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19594452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driemaal">
    <p:spTree>
      <p:nvGrpSpPr>
        <p:cNvPr id="1" name=""/>
        <p:cNvGrpSpPr/>
        <p:nvPr/>
      </p:nvGrpSpPr>
      <p:grpSpPr>
        <a:xfrm>
          <a:off x="0" y="0"/>
          <a:ext cx="0" cy="0"/>
          <a:chOff x="0" y="0"/>
          <a:chExt cx="0" cy="0"/>
        </a:xfrm>
      </p:grpSpPr>
      <p:sp>
        <p:nvSpPr>
          <p:cNvPr id="83" name="Shape 83"/>
          <p:cNvSpPr>
            <a:spLocks noGrp="1"/>
          </p:cNvSpPr>
          <p:nvPr>
            <p:ph type="pic" sz="quarter" idx="21"/>
          </p:nvPr>
        </p:nvSpPr>
        <p:spPr>
          <a:xfrm>
            <a:off x="6310313" y="3491508"/>
            <a:ext cx="5000625" cy="2741414"/>
          </a:xfrm>
          <a:prstGeom prst="rect">
            <a:avLst/>
          </a:prstGeom>
        </p:spPr>
        <p:txBody>
          <a:bodyPr lIns="91439" tIns="45719" rIns="91439" bIns="45719" anchor="t">
            <a:noAutofit/>
          </a:bodyPr>
          <a:lstStyle/>
          <a:p>
            <a:endParaRPr/>
          </a:p>
        </p:txBody>
      </p:sp>
      <p:sp>
        <p:nvSpPr>
          <p:cNvPr id="84" name="Shape 84"/>
          <p:cNvSpPr>
            <a:spLocks noGrp="1"/>
          </p:cNvSpPr>
          <p:nvPr>
            <p:ph type="pic" sz="quarter" idx="22"/>
          </p:nvPr>
        </p:nvSpPr>
        <p:spPr>
          <a:xfrm>
            <a:off x="6310313" y="446484"/>
            <a:ext cx="5000625" cy="2741414"/>
          </a:xfrm>
          <a:prstGeom prst="rect">
            <a:avLst/>
          </a:prstGeom>
        </p:spPr>
        <p:txBody>
          <a:bodyPr lIns="91439" tIns="45719" rIns="91439" bIns="45719" anchor="t">
            <a:noAutofit/>
          </a:bodyPr>
          <a:lstStyle/>
          <a:p>
            <a:endParaRPr/>
          </a:p>
        </p:txBody>
      </p:sp>
      <p:sp>
        <p:nvSpPr>
          <p:cNvPr id="85" name="Shape 85"/>
          <p:cNvSpPr>
            <a:spLocks noGrp="1"/>
          </p:cNvSpPr>
          <p:nvPr>
            <p:ph type="pic" sz="half" idx="23"/>
          </p:nvPr>
        </p:nvSpPr>
        <p:spPr>
          <a:xfrm>
            <a:off x="892969" y="446484"/>
            <a:ext cx="5000625" cy="5786438"/>
          </a:xfrm>
          <a:prstGeom prst="rect">
            <a:avLst/>
          </a:prstGeom>
        </p:spPr>
        <p:txBody>
          <a:bodyPr lIns="91439" tIns="45719" rIns="91439" bIns="45719" anchor="t">
            <a:noAutofit/>
          </a:bodyPr>
          <a:lstStyle/>
          <a:p>
            <a:endParaRPr/>
          </a:p>
        </p:txBody>
      </p:sp>
      <p:sp>
        <p:nvSpPr>
          <p:cNvPr id="8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6953051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DA553-4C68-BE89-4918-77331E6226D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A2471874-1884-9D66-D899-CD54CC75BD1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B8FEF50-0EEA-1C40-BF7C-50FC157360D4}"/>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5" name="Tijdelijke aanduiding voor voettekst 4">
            <a:extLst>
              <a:ext uri="{FF2B5EF4-FFF2-40B4-BE49-F238E27FC236}">
                <a16:creationId xmlns:a16="http://schemas.microsoft.com/office/drawing/2014/main" id="{9EEA7F8E-107F-CD3B-870B-7210810F668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013D8D-5F2E-CE80-3CD1-0795D86918B6}"/>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507540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418E83-8E74-BFF1-DAD5-167D3AF556A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DC1909-0065-8D24-3C62-3C98F0E4A3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8852010-FA80-1CCD-AB3C-6A33A6C330D8}"/>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5" name="Tijdelijke aanduiding voor voettekst 4">
            <a:extLst>
              <a:ext uri="{FF2B5EF4-FFF2-40B4-BE49-F238E27FC236}">
                <a16:creationId xmlns:a16="http://schemas.microsoft.com/office/drawing/2014/main" id="{9B769CB6-42D1-687C-2221-38FFA1141FD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5F65335-B294-3977-F576-FE8DD0FDAE1E}"/>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372579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29AC2-653F-6DF7-E579-6AAC2725482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E135830-740E-9F21-25DD-615C06A686F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A839D305-E747-CC2F-0CCF-EDED215095E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8C59D0D-FE44-463E-8AF7-72B3DE49A0ED}"/>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6" name="Tijdelijke aanduiding voor voettekst 5">
            <a:extLst>
              <a:ext uri="{FF2B5EF4-FFF2-40B4-BE49-F238E27FC236}">
                <a16:creationId xmlns:a16="http://schemas.microsoft.com/office/drawing/2014/main" id="{01330BFF-632C-5582-6271-832689DDCD2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D82FB33-DEEC-F72B-3F8C-8A7FA889E44A}"/>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412121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E2EE6D-7CF8-471A-4D06-CF04808D40C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2FE0091-30F6-E8FF-9218-0951C8097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13F514C-9C5D-DCD7-EF41-BBD7610BF37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BA37269-9300-23A8-2371-D5365328A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1528812-C935-0251-BE41-5B6248536BA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11C156F-198B-54A4-E4B4-C1A7DAAC9242}"/>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8" name="Tijdelijke aanduiding voor voettekst 7">
            <a:extLst>
              <a:ext uri="{FF2B5EF4-FFF2-40B4-BE49-F238E27FC236}">
                <a16:creationId xmlns:a16="http://schemas.microsoft.com/office/drawing/2014/main" id="{50366FB9-1DFA-2B28-4FD4-FE8493A8A7B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2A70A56E-56F1-BC3A-0E48-1EEB599E819E}"/>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110523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E097DB-9BD8-D727-AF28-C9422522B5F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E7DD5EA-843A-1935-4BFF-B0D23F247802}"/>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4" name="Tijdelijke aanduiding voor voettekst 3">
            <a:extLst>
              <a:ext uri="{FF2B5EF4-FFF2-40B4-BE49-F238E27FC236}">
                <a16:creationId xmlns:a16="http://schemas.microsoft.com/office/drawing/2014/main" id="{02B2B1ED-C849-EABB-361C-E0E4576D01EE}"/>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4C4E130F-14AE-6D4C-74CD-2746BCF66465}"/>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2357736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5DE1D19-636B-33AE-2A14-2A21D5BBC64B}"/>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3" name="Tijdelijke aanduiding voor voettekst 2">
            <a:extLst>
              <a:ext uri="{FF2B5EF4-FFF2-40B4-BE49-F238E27FC236}">
                <a16:creationId xmlns:a16="http://schemas.microsoft.com/office/drawing/2014/main" id="{5E3BE2BE-CA0E-27B0-E806-F24C304C156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9CFAD8D-A87A-0A94-D94D-660EB599D37E}"/>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2628278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9ADCB9-791F-2CE6-5534-40D48734B87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39E1656-76FC-4C0F-BDE0-7C975C47F6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748009B-3250-2E6F-2F4B-9CD52B33E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7EF4311-21EF-7097-8F4E-07D1E02228F4}"/>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6" name="Tijdelijke aanduiding voor voettekst 5">
            <a:extLst>
              <a:ext uri="{FF2B5EF4-FFF2-40B4-BE49-F238E27FC236}">
                <a16:creationId xmlns:a16="http://schemas.microsoft.com/office/drawing/2014/main" id="{4E6D90C6-0F7C-6B50-B578-AEE6800678F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E48CB15-644B-4239-C535-937A0EC99FA4}"/>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681229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376D6-4EE3-D463-8093-6F750430FD5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131FA4D-28F9-CDFB-6AD8-E64E561FC0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071DA01-D778-510E-14BA-785EE8AC4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A0159E3-ACD4-B32F-6963-A2E2D6FA90FE}"/>
              </a:ext>
            </a:extLst>
          </p:cNvPr>
          <p:cNvSpPr>
            <a:spLocks noGrp="1"/>
          </p:cNvSpPr>
          <p:nvPr>
            <p:ph type="dt" sz="half" idx="10"/>
          </p:nvPr>
        </p:nvSpPr>
        <p:spPr/>
        <p:txBody>
          <a:bodyPr/>
          <a:lstStyle/>
          <a:p>
            <a:fld id="{96E78A68-E4FC-4630-98A2-DEA9FE08547E}" type="datetimeFigureOut">
              <a:rPr lang="nl-NL" smtClean="0"/>
              <a:t>25-mrt-2024</a:t>
            </a:fld>
            <a:endParaRPr lang="nl-NL"/>
          </a:p>
        </p:txBody>
      </p:sp>
      <p:sp>
        <p:nvSpPr>
          <p:cNvPr id="6" name="Tijdelijke aanduiding voor voettekst 5">
            <a:extLst>
              <a:ext uri="{FF2B5EF4-FFF2-40B4-BE49-F238E27FC236}">
                <a16:creationId xmlns:a16="http://schemas.microsoft.com/office/drawing/2014/main" id="{138A0E16-D9D4-49ED-B69F-A3F0F663D4D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1EB6FCA-CE6D-4F16-DB85-44741DCC05C7}"/>
              </a:ext>
            </a:extLst>
          </p:cNvPr>
          <p:cNvSpPr>
            <a:spLocks noGrp="1"/>
          </p:cNvSpPr>
          <p:nvPr>
            <p:ph type="sldNum" sz="quarter" idx="12"/>
          </p:nvPr>
        </p:nvSpPr>
        <p:spPr/>
        <p:txBody>
          <a:bodyPr/>
          <a:lstStyle/>
          <a:p>
            <a:fld id="{CEED06D5-BA5C-4F46-A368-7741C4223BA4}" type="slidenum">
              <a:rPr lang="nl-NL" smtClean="0"/>
              <a:t>‹nr.›</a:t>
            </a:fld>
            <a:endParaRPr lang="nl-NL"/>
          </a:p>
        </p:txBody>
      </p:sp>
    </p:spTree>
    <p:extLst>
      <p:ext uri="{BB962C8B-B14F-4D97-AF65-F5344CB8AC3E}">
        <p14:creationId xmlns:p14="http://schemas.microsoft.com/office/powerpoint/2010/main" val="250566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DE9EB83-BD23-E2AB-2CFA-716888F809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E64F3DA-01C9-881C-0643-D4D5BE8E13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7AFE42B-728A-87F9-BB66-1A8587B345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E78A68-E4FC-4630-98A2-DEA9FE08547E}" type="datetimeFigureOut">
              <a:rPr lang="nl-NL" smtClean="0"/>
              <a:t>25-mrt-2024</a:t>
            </a:fld>
            <a:endParaRPr lang="nl-NL"/>
          </a:p>
        </p:txBody>
      </p:sp>
      <p:sp>
        <p:nvSpPr>
          <p:cNvPr id="5" name="Tijdelijke aanduiding voor voettekst 4">
            <a:extLst>
              <a:ext uri="{FF2B5EF4-FFF2-40B4-BE49-F238E27FC236}">
                <a16:creationId xmlns:a16="http://schemas.microsoft.com/office/drawing/2014/main" id="{35C87F28-CFC2-B57C-1E49-6981DB5F1F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A6EEBB49-87F1-3526-2540-0AE3886E0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ED06D5-BA5C-4F46-A368-7741C4223BA4}" type="slidenum">
              <a:rPr lang="nl-NL" smtClean="0"/>
              <a:t>‹nr.›</a:t>
            </a:fld>
            <a:endParaRPr lang="nl-NL"/>
          </a:p>
        </p:txBody>
      </p:sp>
    </p:spTree>
    <p:extLst>
      <p:ext uri="{BB962C8B-B14F-4D97-AF65-F5344CB8AC3E}">
        <p14:creationId xmlns:p14="http://schemas.microsoft.com/office/powerpoint/2010/main" val="4208466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99875-C49C-2AC4-1FD8-2FE7B5B33C7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9910E69-A70F-BBAF-E6F4-8359B525904A}"/>
              </a:ext>
            </a:extLst>
          </p:cNvPr>
          <p:cNvSpPr>
            <a:spLocks noGrp="1"/>
          </p:cNvSpPr>
          <p:nvPr>
            <p:ph type="title"/>
          </p:nvPr>
        </p:nvSpPr>
        <p:spPr>
          <a:xfrm>
            <a:off x="686834" y="1153572"/>
            <a:ext cx="3200400" cy="4461163"/>
          </a:xfrm>
        </p:spPr>
        <p:txBody>
          <a:bodyPr>
            <a:normAutofit/>
          </a:bodyPr>
          <a:lstStyle/>
          <a:p>
            <a:r>
              <a:rPr lang="nl-NL" dirty="0" err="1">
                <a:solidFill>
                  <a:srgbClr val="FFFFFF"/>
                </a:solidFill>
              </a:rPr>
              <a:t>Mylo</a:t>
            </a:r>
            <a:r>
              <a:rPr lang="nl-NL" dirty="0">
                <a:solidFill>
                  <a:srgbClr val="FFFFFF"/>
                </a:solidFill>
              </a:rPr>
              <a:t> Freeman</a:t>
            </a:r>
            <a:br>
              <a:rPr lang="nl-NL" dirty="0">
                <a:solidFill>
                  <a:srgbClr val="FFFFFF"/>
                </a:solidFill>
              </a:rPr>
            </a:br>
            <a:r>
              <a:rPr lang="nl-NL" dirty="0">
                <a:solidFill>
                  <a:srgbClr val="FFFFFF"/>
                </a:solidFill>
              </a:rPr>
              <a:t>  </a:t>
            </a:r>
          </a:p>
        </p:txBody>
      </p:sp>
      <p:pic>
        <p:nvPicPr>
          <p:cNvPr id="7" name="Tijdelijke aanduiding voor inhoud 6">
            <a:extLst>
              <a:ext uri="{FF2B5EF4-FFF2-40B4-BE49-F238E27FC236}">
                <a16:creationId xmlns:a16="http://schemas.microsoft.com/office/drawing/2014/main" id="{A1FD694A-95EB-6CD8-0B48-35B3A3ED509E}"/>
              </a:ext>
            </a:extLst>
          </p:cNvPr>
          <p:cNvPicPr>
            <a:picLocks noGrp="1" noChangeAspect="1"/>
          </p:cNvPicPr>
          <p:nvPr>
            <p:ph idx="1"/>
          </p:nvPr>
        </p:nvPicPr>
        <p:blipFill>
          <a:blip r:embed="rId2"/>
          <a:stretch>
            <a:fillRect/>
          </a:stretch>
        </p:blipFill>
        <p:spPr>
          <a:xfrm>
            <a:off x="6667314" y="1429966"/>
            <a:ext cx="4116138" cy="1584325"/>
          </a:xfrm>
        </p:spPr>
      </p:pic>
      <p:sp useBgFill="1">
        <p:nvSpPr>
          <p:cNvPr id="16" name="Rectangle 8">
            <a:extLst>
              <a:ext uri="{FF2B5EF4-FFF2-40B4-BE49-F238E27FC236}">
                <a16:creationId xmlns:a16="http://schemas.microsoft.com/office/drawing/2014/main" id="{C6464443-B4B5-A760-F2D8-480776397B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0">
            <a:extLst>
              <a:ext uri="{FF2B5EF4-FFF2-40B4-BE49-F238E27FC236}">
                <a16:creationId xmlns:a16="http://schemas.microsoft.com/office/drawing/2014/main" id="{C788FB50-34EC-D66F-EEEA-86FCD99F2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itel 1">
            <a:extLst>
              <a:ext uri="{FF2B5EF4-FFF2-40B4-BE49-F238E27FC236}">
                <a16:creationId xmlns:a16="http://schemas.microsoft.com/office/drawing/2014/main" id="{2EB95EE9-222A-56FE-F812-DBCD092B6B2A}"/>
              </a:ext>
            </a:extLst>
          </p:cNvPr>
          <p:cNvSpPr txBox="1">
            <a:spLocks/>
          </p:cNvSpPr>
          <p:nvPr/>
        </p:nvSpPr>
        <p:spPr>
          <a:xfrm>
            <a:off x="686834" y="1243265"/>
            <a:ext cx="3200400" cy="4461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err="1">
                <a:solidFill>
                  <a:srgbClr val="FFFFFF"/>
                </a:solidFill>
                <a:latin typeface="Calibri" panose="020F0502020204030204" pitchFamily="34" charset="0"/>
                <a:ea typeface="Calibri" panose="020F0502020204030204" pitchFamily="34" charset="0"/>
                <a:cs typeface="Calibri" panose="020F0502020204030204" pitchFamily="34" charset="0"/>
              </a:rPr>
              <a:t>Mylo</a:t>
            </a:r>
            <a:r>
              <a:rPr lang="nl-NL" dirty="0">
                <a:solidFill>
                  <a:srgbClr val="FFFFFF"/>
                </a:solidFill>
                <a:latin typeface="Calibri" panose="020F0502020204030204" pitchFamily="34" charset="0"/>
                <a:ea typeface="Calibri" panose="020F0502020204030204" pitchFamily="34" charset="0"/>
                <a:cs typeface="Calibri" panose="020F0502020204030204" pitchFamily="34" charset="0"/>
              </a:rPr>
              <a:t> Freeman</a:t>
            </a:r>
            <a:br>
              <a:rPr lang="nl-NL" dirty="0">
                <a:solidFill>
                  <a:srgbClr val="FFFFFF"/>
                </a:solidFill>
                <a:latin typeface="Calibri" panose="020F0502020204030204" pitchFamily="34" charset="0"/>
                <a:ea typeface="Calibri" panose="020F0502020204030204" pitchFamily="34" charset="0"/>
                <a:cs typeface="Calibri" panose="020F0502020204030204" pitchFamily="34" charset="0"/>
              </a:rPr>
            </a:br>
            <a:r>
              <a:rPr lang="nl-NL" dirty="0">
                <a:solidFill>
                  <a:srgbClr val="FFFFFF"/>
                </a:solidFill>
                <a:latin typeface="Calibri" panose="020F0502020204030204" pitchFamily="34" charset="0"/>
                <a:ea typeface="Calibri" panose="020F0502020204030204" pitchFamily="34" charset="0"/>
                <a:cs typeface="Calibri" panose="020F0502020204030204" pitchFamily="34" charset="0"/>
              </a:rPr>
              <a:t>  </a:t>
            </a:r>
          </a:p>
        </p:txBody>
      </p:sp>
      <p:sp>
        <p:nvSpPr>
          <p:cNvPr id="19" name="Arc 12">
            <a:extLst>
              <a:ext uri="{FF2B5EF4-FFF2-40B4-BE49-F238E27FC236}">
                <a16:creationId xmlns:a16="http://schemas.microsoft.com/office/drawing/2014/main" id="{39D98E08-F92D-6C7C-0487-664CC9787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Tijdelijke aanduiding voor inhoud 6">
            <a:extLst>
              <a:ext uri="{FF2B5EF4-FFF2-40B4-BE49-F238E27FC236}">
                <a16:creationId xmlns:a16="http://schemas.microsoft.com/office/drawing/2014/main" id="{590EB0D7-8D80-2A40-7D70-8951022F6EAD}"/>
              </a:ext>
            </a:extLst>
          </p:cNvPr>
          <p:cNvPicPr>
            <a:picLocks noChangeAspect="1"/>
          </p:cNvPicPr>
          <p:nvPr/>
        </p:nvPicPr>
        <p:blipFill>
          <a:blip r:embed="rId2"/>
          <a:stretch>
            <a:fillRect/>
          </a:stretch>
        </p:blipFill>
        <p:spPr>
          <a:xfrm>
            <a:off x="6667314" y="1429966"/>
            <a:ext cx="4116138" cy="1584325"/>
          </a:xfrm>
          <a:prstGeom prst="rect">
            <a:avLst/>
          </a:prstGeom>
        </p:spPr>
      </p:pic>
    </p:spTree>
    <p:extLst>
      <p:ext uri="{BB962C8B-B14F-4D97-AF65-F5344CB8AC3E}">
        <p14:creationId xmlns:p14="http://schemas.microsoft.com/office/powerpoint/2010/main" val="367671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8" name="IMG_6783.jpeg" descr="IMG_6783.jpeg"/>
          <p:cNvPicPr>
            <a:picLocks noChangeAspect="1"/>
          </p:cNvPicPr>
          <p:nvPr/>
        </p:nvPicPr>
        <p:blipFill>
          <a:blip r:embed="rId2"/>
          <a:stretch>
            <a:fillRect/>
          </a:stretch>
        </p:blipFill>
        <p:spPr>
          <a:xfrm>
            <a:off x="1524000" y="244098"/>
            <a:ext cx="9144001" cy="6186715"/>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0" name="image13.jpeg" descr="image13.jpeg"/>
          <p:cNvPicPr>
            <a:picLocks noChangeAspect="1"/>
          </p:cNvPicPr>
          <p:nvPr/>
        </p:nvPicPr>
        <p:blipFill>
          <a:blip r:embed="rId2"/>
          <a:stretch>
            <a:fillRect/>
          </a:stretch>
        </p:blipFill>
        <p:spPr>
          <a:xfrm>
            <a:off x="2154703" y="561677"/>
            <a:ext cx="1830588" cy="2196705"/>
          </a:xfrm>
          <a:prstGeom prst="rect">
            <a:avLst/>
          </a:prstGeom>
          <a:ln w="12700">
            <a:miter lim="400000"/>
          </a:ln>
        </p:spPr>
      </p:pic>
      <p:pic>
        <p:nvPicPr>
          <p:cNvPr id="141" name="image14.jpeg" descr="image14.jpeg"/>
          <p:cNvPicPr>
            <a:picLocks noChangeAspect="1"/>
          </p:cNvPicPr>
          <p:nvPr/>
        </p:nvPicPr>
        <p:blipFill>
          <a:blip r:embed="rId3"/>
          <a:stretch>
            <a:fillRect/>
          </a:stretch>
        </p:blipFill>
        <p:spPr>
          <a:xfrm>
            <a:off x="2178220" y="3504901"/>
            <a:ext cx="785817" cy="1044781"/>
          </a:xfrm>
          <a:prstGeom prst="rect">
            <a:avLst/>
          </a:prstGeom>
          <a:ln w="12700">
            <a:miter lim="400000"/>
          </a:ln>
        </p:spPr>
      </p:pic>
      <p:pic>
        <p:nvPicPr>
          <p:cNvPr id="142" name="image18.jpeg" descr="image18.jpeg"/>
          <p:cNvPicPr>
            <a:picLocks noChangeAspect="1"/>
          </p:cNvPicPr>
          <p:nvPr/>
        </p:nvPicPr>
        <p:blipFill>
          <a:blip r:embed="rId4"/>
          <a:stretch>
            <a:fillRect/>
          </a:stretch>
        </p:blipFill>
        <p:spPr>
          <a:xfrm>
            <a:off x="3285099" y="3504901"/>
            <a:ext cx="821540" cy="1044781"/>
          </a:xfrm>
          <a:prstGeom prst="rect">
            <a:avLst/>
          </a:prstGeom>
          <a:ln w="12700">
            <a:miter lim="400000"/>
          </a:ln>
        </p:spPr>
      </p:pic>
      <p:pic>
        <p:nvPicPr>
          <p:cNvPr id="143" name="IMG_2833.jpeg" descr="IMG_2833.jpeg"/>
          <p:cNvPicPr>
            <a:picLocks noChangeAspect="1"/>
          </p:cNvPicPr>
          <p:nvPr/>
        </p:nvPicPr>
        <p:blipFill>
          <a:blip r:embed="rId5"/>
          <a:stretch>
            <a:fillRect/>
          </a:stretch>
        </p:blipFill>
        <p:spPr>
          <a:xfrm>
            <a:off x="5329752" y="883763"/>
            <a:ext cx="1830591" cy="2400193"/>
          </a:xfrm>
          <a:prstGeom prst="rect">
            <a:avLst/>
          </a:prstGeom>
          <a:ln w="12700">
            <a:miter lim="400000"/>
          </a:ln>
        </p:spPr>
      </p:pic>
      <p:pic>
        <p:nvPicPr>
          <p:cNvPr id="144" name="550x773.jpg" descr="550x773.jpg"/>
          <p:cNvPicPr>
            <a:picLocks noChangeAspect="1"/>
          </p:cNvPicPr>
          <p:nvPr/>
        </p:nvPicPr>
        <p:blipFill>
          <a:blip r:embed="rId6"/>
          <a:stretch>
            <a:fillRect/>
          </a:stretch>
        </p:blipFill>
        <p:spPr>
          <a:xfrm>
            <a:off x="7974516" y="1845616"/>
            <a:ext cx="2253202" cy="3166768"/>
          </a:xfrm>
          <a:prstGeom prst="rect">
            <a:avLst/>
          </a:prstGeom>
          <a:ln w="12700">
            <a:miter lim="400000"/>
          </a:ln>
        </p:spPr>
      </p:pic>
      <p:pic>
        <p:nvPicPr>
          <p:cNvPr id="145" name="550x771.jpg" descr="550x771.jpg"/>
          <p:cNvPicPr>
            <a:picLocks noChangeAspect="1"/>
          </p:cNvPicPr>
          <p:nvPr/>
        </p:nvPicPr>
        <p:blipFill>
          <a:blip r:embed="rId7"/>
          <a:stretch>
            <a:fillRect/>
          </a:stretch>
        </p:blipFill>
        <p:spPr>
          <a:xfrm>
            <a:off x="5428507" y="3883331"/>
            <a:ext cx="1490472" cy="2089370"/>
          </a:xfrm>
          <a:prstGeom prst="rect">
            <a:avLst/>
          </a:prstGeom>
          <a:ln w="12700">
            <a:miter lim="400000"/>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 name="Schermafbeelding 2017-03-10 om 12.35.17.jpeg" descr="Schermafbeelding 2017-03-10 om 12.35.17.jpeg"/>
          <p:cNvPicPr>
            <a:picLocks noChangeAspect="1"/>
          </p:cNvPicPr>
          <p:nvPr/>
        </p:nvPicPr>
        <p:blipFill>
          <a:blip r:embed="rId2"/>
          <a:stretch>
            <a:fillRect/>
          </a:stretch>
        </p:blipFill>
        <p:spPr>
          <a:xfrm>
            <a:off x="4162723" y="656332"/>
            <a:ext cx="3866555" cy="5545336"/>
          </a:xfrm>
          <a:prstGeom prst="rect">
            <a:avLst/>
          </a:prstGeom>
          <a:ln w="12700">
            <a:miter lim="400000"/>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 name="image20.jpeg" descr="image20.jpeg"/>
          <p:cNvPicPr>
            <a:picLocks noChangeAspect="1"/>
          </p:cNvPicPr>
          <p:nvPr/>
        </p:nvPicPr>
        <p:blipFill>
          <a:blip r:embed="rId2"/>
          <a:stretch>
            <a:fillRect/>
          </a:stretch>
        </p:blipFill>
        <p:spPr>
          <a:xfrm>
            <a:off x="1809750" y="607219"/>
            <a:ext cx="8572500" cy="5643563"/>
          </a:xfrm>
          <a:prstGeom prst="rect">
            <a:avLst/>
          </a:prstGeom>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1" name="856x1200.jpg" descr="856x1200.jpg"/>
          <p:cNvPicPr>
            <a:picLocks noChangeAspect="1"/>
          </p:cNvPicPr>
          <p:nvPr/>
        </p:nvPicPr>
        <p:blipFill>
          <a:blip r:embed="rId2"/>
          <a:stretch>
            <a:fillRect/>
          </a:stretch>
        </p:blipFill>
        <p:spPr>
          <a:xfrm>
            <a:off x="3681520" y="364145"/>
            <a:ext cx="4372530" cy="6129712"/>
          </a:xfrm>
          <a:prstGeom prst="rect">
            <a:avLst/>
          </a:prstGeom>
          <a:ln w="12700">
            <a:miter lim="4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 name="Untitled design-3 kopie.jpeg" descr="Untitled design-3 kopie.jpeg"/>
          <p:cNvPicPr>
            <a:picLocks noChangeAspect="1"/>
          </p:cNvPicPr>
          <p:nvPr/>
        </p:nvPicPr>
        <p:blipFill>
          <a:blip r:embed="rId2"/>
          <a:stretch>
            <a:fillRect/>
          </a:stretch>
        </p:blipFill>
        <p:spPr>
          <a:xfrm>
            <a:off x="2302267" y="111620"/>
            <a:ext cx="7867056" cy="6634759"/>
          </a:xfrm>
          <a:prstGeom prst="rect">
            <a:avLst/>
          </a:prstGeom>
          <a:ln w="12700">
            <a:miter lim="400000"/>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 name="Diversity-2020.jpeg" descr="Diversity-2020.jpeg"/>
          <p:cNvPicPr>
            <a:picLocks noChangeAspect="1"/>
          </p:cNvPicPr>
          <p:nvPr/>
        </p:nvPicPr>
        <p:blipFill>
          <a:blip r:embed="rId2"/>
          <a:stretch>
            <a:fillRect/>
          </a:stretch>
        </p:blipFill>
        <p:spPr>
          <a:xfrm>
            <a:off x="2729906" y="164885"/>
            <a:ext cx="6528232" cy="6528230"/>
          </a:xfrm>
          <a:prstGeom prst="rect">
            <a:avLst/>
          </a:prstGeom>
          <a:ln w="12700">
            <a:miter lim="400000"/>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7" name="Schermafbeelding 2022-03-07 om 16.19.32.png" descr="Schermafbeelding 2022-03-07 om 16.19.32.png"/>
          <p:cNvPicPr>
            <a:picLocks noChangeAspect="1"/>
          </p:cNvPicPr>
          <p:nvPr/>
        </p:nvPicPr>
        <p:blipFill>
          <a:blip r:embed="rId2"/>
          <a:stretch>
            <a:fillRect/>
          </a:stretch>
        </p:blipFill>
        <p:spPr>
          <a:xfrm>
            <a:off x="2019598" y="142875"/>
            <a:ext cx="8152805" cy="6572250"/>
          </a:xfrm>
          <a:prstGeom prst="rect">
            <a:avLst/>
          </a:prstGeom>
          <a:ln w="12700">
            <a:miter lim="400000"/>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 name="Unknown.jpeg" descr="Unknown.jpeg"/>
          <p:cNvPicPr>
            <a:picLocks noChangeAspect="1"/>
          </p:cNvPicPr>
          <p:nvPr/>
        </p:nvPicPr>
        <p:blipFill>
          <a:blip r:embed="rId2"/>
          <a:stretch>
            <a:fillRect/>
          </a:stretch>
        </p:blipFill>
        <p:spPr>
          <a:xfrm>
            <a:off x="4761012" y="649518"/>
            <a:ext cx="2669977" cy="1509118"/>
          </a:xfrm>
          <a:prstGeom prst="rect">
            <a:avLst/>
          </a:prstGeom>
          <a:ln w="12700">
            <a:miter lim="400000"/>
          </a:ln>
        </p:spPr>
      </p:pic>
      <p:pic>
        <p:nvPicPr>
          <p:cNvPr id="160" name="zo-zwart-wit-is-de-wetenschap-niet.jpeg" descr="zo-zwart-wit-is-de-wetenschap-niet.jpeg"/>
          <p:cNvPicPr>
            <a:picLocks noChangeAspect="1"/>
          </p:cNvPicPr>
          <p:nvPr/>
        </p:nvPicPr>
        <p:blipFill>
          <a:blip r:embed="rId3"/>
          <a:stretch>
            <a:fillRect/>
          </a:stretch>
        </p:blipFill>
        <p:spPr>
          <a:xfrm>
            <a:off x="2765577" y="2525964"/>
            <a:ext cx="6813352" cy="3812977"/>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2" name="Schermafbeelding 2023-08-23 om 16.11.35.png" descr="Schermafbeelding 2023-08-23 om 16.11.35.png"/>
          <p:cNvPicPr>
            <a:picLocks noChangeAspect="1"/>
          </p:cNvPicPr>
          <p:nvPr/>
        </p:nvPicPr>
        <p:blipFill>
          <a:blip r:embed="rId2"/>
          <a:stretch>
            <a:fillRect/>
          </a:stretch>
        </p:blipFill>
        <p:spPr>
          <a:xfrm>
            <a:off x="3985558" y="840856"/>
            <a:ext cx="3786189" cy="5009555"/>
          </a:xfrm>
          <a:prstGeom prst="rect">
            <a:avLst/>
          </a:prstGeom>
          <a:ln w="12700">
            <a:miter lim="400000"/>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9" name="Shape 119"/>
          <p:cNvSpPr txBox="1">
            <a:spLocks noGrp="1"/>
          </p:cNvSpPr>
          <p:nvPr>
            <p:ph type="ctrTitle"/>
          </p:nvPr>
        </p:nvSpPr>
        <p:spPr>
          <a:xfrm>
            <a:off x="2201657" y="94386"/>
            <a:ext cx="7011169" cy="2078543"/>
          </a:xfrm>
          <a:prstGeom prst="rect">
            <a:avLst/>
          </a:prstGeom>
        </p:spPr>
        <p:txBody>
          <a:bodyPr>
            <a:normAutofit/>
          </a:bodyPr>
          <a:lstStyle/>
          <a:p>
            <a:pPr defTabSz="361459">
              <a:defRPr sz="7000"/>
            </a:pPr>
            <a:r>
              <a:rPr dirty="0">
                <a:solidFill>
                  <a:schemeClr val="bg1"/>
                </a:solidFill>
                <a:latin typeface="Calibri" panose="020F0502020204030204" pitchFamily="34" charset="0"/>
                <a:ea typeface="Calibri" panose="020F0502020204030204" pitchFamily="34" charset="0"/>
                <a:cs typeface="Calibri" panose="020F0502020204030204" pitchFamily="34" charset="0"/>
              </a:rPr>
              <a:t>MYLO FREEMAN</a:t>
            </a:r>
          </a:p>
          <a:p>
            <a:pPr defTabSz="361459">
              <a:defRPr sz="7000"/>
            </a:pPr>
            <a:r>
              <a:rPr dirty="0" err="1">
                <a:solidFill>
                  <a:schemeClr val="bg1"/>
                </a:solidFill>
                <a:latin typeface="Calibri" panose="020F0502020204030204" pitchFamily="34" charset="0"/>
                <a:ea typeface="Calibri" panose="020F0502020204030204" pitchFamily="34" charset="0"/>
                <a:cs typeface="Calibri" panose="020F0502020204030204" pitchFamily="34" charset="0"/>
              </a:rPr>
              <a:t>Prentenboeken</a:t>
            </a:r>
            <a:endParaRPr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pic>
        <p:nvPicPr>
          <p:cNvPr id="120" name="Untitled design-3.jpeg" descr="Untitled design-3.jpeg"/>
          <p:cNvPicPr>
            <a:picLocks noChangeAspect="1"/>
          </p:cNvPicPr>
          <p:nvPr/>
        </p:nvPicPr>
        <p:blipFill>
          <a:blip r:embed="rId2"/>
          <a:stretch>
            <a:fillRect/>
          </a:stretch>
        </p:blipFill>
        <p:spPr>
          <a:xfrm>
            <a:off x="3717109" y="2100217"/>
            <a:ext cx="4757781" cy="4757783"/>
          </a:xfrm>
          <a:prstGeom prst="rect">
            <a:avLst/>
          </a:prstGeom>
          <a:ln w="12700">
            <a:miter lim="400000"/>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4" name="image30.jpeg" descr="image30.jpeg"/>
          <p:cNvPicPr>
            <a:picLocks noChangeAspect="1"/>
          </p:cNvPicPr>
          <p:nvPr/>
        </p:nvPicPr>
        <p:blipFill>
          <a:blip r:embed="rId2"/>
          <a:stretch>
            <a:fillRect/>
          </a:stretch>
        </p:blipFill>
        <p:spPr>
          <a:xfrm>
            <a:off x="5762218" y="339328"/>
            <a:ext cx="4241604" cy="2821781"/>
          </a:xfrm>
          <a:prstGeom prst="rect">
            <a:avLst/>
          </a:prstGeom>
          <a:ln w="12700">
            <a:miter lim="400000"/>
          </a:ln>
        </p:spPr>
      </p:pic>
      <p:pic>
        <p:nvPicPr>
          <p:cNvPr id="165" name="image33.jpeg" descr="image33.jpeg"/>
          <p:cNvPicPr>
            <a:picLocks noChangeAspect="1"/>
          </p:cNvPicPr>
          <p:nvPr/>
        </p:nvPicPr>
        <p:blipFill>
          <a:blip r:embed="rId3"/>
          <a:stretch>
            <a:fillRect/>
          </a:stretch>
        </p:blipFill>
        <p:spPr>
          <a:xfrm>
            <a:off x="2106113" y="276332"/>
            <a:ext cx="3398384" cy="3398384"/>
          </a:xfrm>
          <a:prstGeom prst="rect">
            <a:avLst/>
          </a:prstGeom>
          <a:ln w="12700">
            <a:miter lim="400000"/>
          </a:ln>
        </p:spPr>
      </p:pic>
      <p:pic>
        <p:nvPicPr>
          <p:cNvPr id="166" name="25443147_1745144988830639_8162575250971387107_n.jpg" descr="25443147_1745144988830639_8162575250971387107_n.jpg"/>
          <p:cNvPicPr>
            <a:picLocks noChangeAspect="1"/>
          </p:cNvPicPr>
          <p:nvPr/>
        </p:nvPicPr>
        <p:blipFill>
          <a:blip r:embed="rId4"/>
          <a:stretch>
            <a:fillRect/>
          </a:stretch>
        </p:blipFill>
        <p:spPr>
          <a:xfrm>
            <a:off x="1840515" y="4555779"/>
            <a:ext cx="1610696" cy="1610698"/>
          </a:xfrm>
          <a:prstGeom prst="rect">
            <a:avLst/>
          </a:prstGeom>
          <a:ln w="12700">
            <a:miter lim="400000"/>
          </a:ln>
        </p:spPr>
      </p:pic>
      <p:pic>
        <p:nvPicPr>
          <p:cNvPr id="167" name="63450B6E-9DBC-4795-9E2E-C5DB190388B9.jpeg" descr="63450B6E-9DBC-4795-9E2E-C5DB190388B9.jpeg"/>
          <p:cNvPicPr>
            <a:picLocks noChangeAspect="1"/>
          </p:cNvPicPr>
          <p:nvPr/>
        </p:nvPicPr>
        <p:blipFill>
          <a:blip r:embed="rId5"/>
          <a:stretch>
            <a:fillRect/>
          </a:stretch>
        </p:blipFill>
        <p:spPr>
          <a:xfrm>
            <a:off x="7520391" y="3429591"/>
            <a:ext cx="3015484" cy="3015481"/>
          </a:xfrm>
          <a:prstGeom prst="rect">
            <a:avLst/>
          </a:prstGeom>
          <a:ln w="12700">
            <a:miter lim="400000"/>
          </a:ln>
        </p:spPr>
      </p:pic>
      <p:pic>
        <p:nvPicPr>
          <p:cNvPr id="168" name="60334258_2455013787843752_137555600488792064_o.jpg" descr="60334258_2455013787843752_137555600488792064_o.jpg"/>
          <p:cNvPicPr>
            <a:picLocks noChangeAspect="1"/>
          </p:cNvPicPr>
          <p:nvPr/>
        </p:nvPicPr>
        <p:blipFill>
          <a:blip r:embed="rId6"/>
          <a:stretch>
            <a:fillRect/>
          </a:stretch>
        </p:blipFill>
        <p:spPr>
          <a:xfrm>
            <a:off x="3655524" y="4371605"/>
            <a:ext cx="1839521" cy="1839521"/>
          </a:xfrm>
          <a:prstGeom prst="rect">
            <a:avLst/>
          </a:prstGeom>
          <a:ln w="12700">
            <a:miter lim="400000"/>
          </a:ln>
        </p:spPr>
      </p:pic>
      <p:pic>
        <p:nvPicPr>
          <p:cNvPr id="169" name="images.jpeg" descr="images.jpeg"/>
          <p:cNvPicPr>
            <a:picLocks noChangeAspect="1"/>
          </p:cNvPicPr>
          <p:nvPr/>
        </p:nvPicPr>
        <p:blipFill>
          <a:blip r:embed="rId7"/>
          <a:stretch>
            <a:fillRect/>
          </a:stretch>
        </p:blipFill>
        <p:spPr>
          <a:xfrm>
            <a:off x="5699361" y="3941672"/>
            <a:ext cx="1687712" cy="2384228"/>
          </a:xfrm>
          <a:prstGeom prst="rect">
            <a:avLst/>
          </a:prstGeom>
          <a:ln w="12700">
            <a:miter lim="400000"/>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1" name="538B4B85-162E-4B96-BED3-215FDD76D3C9.jpg" descr="538B4B85-162E-4B96-BED3-215FDD76D3C9.jpg"/>
          <p:cNvPicPr>
            <a:picLocks noChangeAspect="1"/>
          </p:cNvPicPr>
          <p:nvPr/>
        </p:nvPicPr>
        <p:blipFill>
          <a:blip r:embed="rId2"/>
          <a:stretch>
            <a:fillRect/>
          </a:stretch>
        </p:blipFill>
        <p:spPr>
          <a:xfrm>
            <a:off x="3407033" y="1365510"/>
            <a:ext cx="5621591" cy="3756483"/>
          </a:xfrm>
          <a:prstGeom prst="rect">
            <a:avLst/>
          </a:prstGeom>
          <a:ln w="12700">
            <a:miter lim="400000"/>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3" name="Schermafbeelding 2021-08-24 om 17.21.31.png" descr="Schermafbeelding 2021-08-24 om 17.21.31.png"/>
          <p:cNvPicPr>
            <a:picLocks noChangeAspect="1"/>
          </p:cNvPicPr>
          <p:nvPr/>
        </p:nvPicPr>
        <p:blipFill>
          <a:blip r:embed="rId2"/>
          <a:stretch>
            <a:fillRect/>
          </a:stretch>
        </p:blipFill>
        <p:spPr>
          <a:xfrm>
            <a:off x="3875576" y="169664"/>
            <a:ext cx="4795245" cy="6518672"/>
          </a:xfrm>
          <a:prstGeom prst="rect">
            <a:avLst/>
          </a:prstGeom>
          <a:ln w="12700">
            <a:miter lim="400000"/>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5" name="Schermafbeelding 2023-08-14 om 15.37.19.png" descr="Schermafbeelding 2023-08-14 om 15.37.19.png"/>
          <p:cNvPicPr>
            <a:picLocks noChangeAspect="1"/>
          </p:cNvPicPr>
          <p:nvPr/>
        </p:nvPicPr>
        <p:blipFill>
          <a:blip r:embed="rId2"/>
          <a:stretch>
            <a:fillRect/>
          </a:stretch>
        </p:blipFill>
        <p:spPr>
          <a:xfrm>
            <a:off x="4153793" y="928688"/>
            <a:ext cx="3562945" cy="5000625"/>
          </a:xfrm>
          <a:prstGeom prst="rect">
            <a:avLst/>
          </a:prstGeom>
          <a:ln w="12700">
            <a:miter lim="400000"/>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7" name="Schermafbeelding 2023-08-23 om 14.44.48.png" descr="Schermafbeelding 2023-08-23 om 14.44.48.png"/>
          <p:cNvPicPr>
            <a:picLocks noChangeAspect="1"/>
          </p:cNvPicPr>
          <p:nvPr/>
        </p:nvPicPr>
        <p:blipFill>
          <a:blip r:embed="rId2"/>
          <a:stretch>
            <a:fillRect/>
          </a:stretch>
        </p:blipFill>
        <p:spPr>
          <a:xfrm>
            <a:off x="5647248" y="3232826"/>
            <a:ext cx="4678221" cy="3292773"/>
          </a:xfrm>
          <a:prstGeom prst="rect">
            <a:avLst/>
          </a:prstGeom>
          <a:ln w="12700">
            <a:miter lim="400000"/>
          </a:ln>
        </p:spPr>
      </p:pic>
      <p:pic>
        <p:nvPicPr>
          <p:cNvPr id="178" name="Schermafbeelding 2023-08-23 om 14.45.25.png" descr="Schermafbeelding 2023-08-23 om 14.45.25.png"/>
          <p:cNvPicPr>
            <a:picLocks noChangeAspect="1"/>
          </p:cNvPicPr>
          <p:nvPr/>
        </p:nvPicPr>
        <p:blipFill>
          <a:blip r:embed="rId3"/>
          <a:stretch>
            <a:fillRect/>
          </a:stretch>
        </p:blipFill>
        <p:spPr>
          <a:xfrm>
            <a:off x="1850073" y="163280"/>
            <a:ext cx="3929908" cy="2763546"/>
          </a:xfrm>
          <a:prstGeom prst="rect">
            <a:avLst/>
          </a:prstGeom>
          <a:ln w="12700">
            <a:miter lim="400000"/>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 name="IMG_0218.jpeg" descr="IMG_0218.jpeg"/>
          <p:cNvPicPr>
            <a:picLocks noChangeAspect="1"/>
          </p:cNvPicPr>
          <p:nvPr/>
        </p:nvPicPr>
        <p:blipFill>
          <a:blip r:embed="rId2"/>
          <a:stretch>
            <a:fillRect/>
          </a:stretch>
        </p:blipFill>
        <p:spPr>
          <a:xfrm>
            <a:off x="6311165" y="829423"/>
            <a:ext cx="3571421" cy="5013514"/>
          </a:xfrm>
          <a:prstGeom prst="rect">
            <a:avLst/>
          </a:prstGeom>
          <a:ln w="12700">
            <a:miter lim="400000"/>
          </a:ln>
        </p:spPr>
      </p:pic>
      <p:pic>
        <p:nvPicPr>
          <p:cNvPr id="181" name="cms_visual_2195742.jpg_1695546378000_300x421-fc930d7037.jpg" descr="cms_visual_2195742.jpg_1695546378000_300x421-fc930d7037.jpg"/>
          <p:cNvPicPr>
            <a:picLocks noChangeAspect="1"/>
          </p:cNvPicPr>
          <p:nvPr/>
        </p:nvPicPr>
        <p:blipFill>
          <a:blip r:embed="rId3"/>
          <a:stretch>
            <a:fillRect/>
          </a:stretch>
        </p:blipFill>
        <p:spPr>
          <a:xfrm>
            <a:off x="2259916" y="1331132"/>
            <a:ext cx="2857550" cy="4010095"/>
          </a:xfrm>
          <a:prstGeom prst="rect">
            <a:avLst/>
          </a:prstGeom>
          <a:ln w="12700">
            <a:miter lim="400000"/>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 name="image34.jpeg" descr="image34.jpeg"/>
          <p:cNvPicPr>
            <a:picLocks noChangeAspect="1"/>
          </p:cNvPicPr>
          <p:nvPr/>
        </p:nvPicPr>
        <p:blipFill>
          <a:blip r:embed="rId2"/>
          <a:stretch>
            <a:fillRect/>
          </a:stretch>
        </p:blipFill>
        <p:spPr>
          <a:xfrm>
            <a:off x="2534344" y="602672"/>
            <a:ext cx="1696643" cy="2375300"/>
          </a:xfrm>
          <a:prstGeom prst="rect">
            <a:avLst/>
          </a:prstGeom>
          <a:ln w="12700">
            <a:miter lim="400000"/>
          </a:ln>
        </p:spPr>
      </p:pic>
      <p:pic>
        <p:nvPicPr>
          <p:cNvPr id="184" name="image35.jpeg" descr="image35.jpeg"/>
          <p:cNvPicPr>
            <a:picLocks noChangeAspect="1"/>
          </p:cNvPicPr>
          <p:nvPr/>
        </p:nvPicPr>
        <p:blipFill>
          <a:blip r:embed="rId3"/>
          <a:stretch>
            <a:fillRect/>
          </a:stretch>
        </p:blipFill>
        <p:spPr>
          <a:xfrm>
            <a:off x="7626360" y="409649"/>
            <a:ext cx="2411018" cy="2527103"/>
          </a:xfrm>
          <a:prstGeom prst="rect">
            <a:avLst/>
          </a:prstGeom>
          <a:ln w="12700">
            <a:miter lim="400000"/>
          </a:ln>
        </p:spPr>
      </p:pic>
      <p:pic>
        <p:nvPicPr>
          <p:cNvPr id="185" name="image36.jpeg" descr="image36.jpeg"/>
          <p:cNvPicPr>
            <a:picLocks noChangeAspect="1"/>
          </p:cNvPicPr>
          <p:nvPr/>
        </p:nvPicPr>
        <p:blipFill>
          <a:blip r:embed="rId4"/>
          <a:stretch>
            <a:fillRect/>
          </a:stretch>
        </p:blipFill>
        <p:spPr>
          <a:xfrm>
            <a:off x="2418258" y="3754584"/>
            <a:ext cx="1928815" cy="2080625"/>
          </a:xfrm>
          <a:prstGeom prst="rect">
            <a:avLst/>
          </a:prstGeom>
          <a:ln w="12700">
            <a:miter lim="400000"/>
          </a:ln>
        </p:spPr>
      </p:pic>
      <p:pic>
        <p:nvPicPr>
          <p:cNvPr id="186" name="image37.jpeg" descr="image37.jpeg"/>
          <p:cNvPicPr>
            <a:picLocks noChangeAspect="1"/>
          </p:cNvPicPr>
          <p:nvPr/>
        </p:nvPicPr>
        <p:blipFill>
          <a:blip r:embed="rId5"/>
          <a:stretch>
            <a:fillRect/>
          </a:stretch>
        </p:blipFill>
        <p:spPr>
          <a:xfrm>
            <a:off x="5226803" y="3692077"/>
            <a:ext cx="1964532" cy="2044906"/>
          </a:xfrm>
          <a:prstGeom prst="rect">
            <a:avLst/>
          </a:prstGeom>
          <a:ln w="12700">
            <a:miter lim="400000"/>
          </a:ln>
        </p:spPr>
      </p:pic>
      <p:pic>
        <p:nvPicPr>
          <p:cNvPr id="187" name="image38.jpeg" descr="image38.jpeg"/>
          <p:cNvPicPr>
            <a:picLocks noChangeAspect="1"/>
          </p:cNvPicPr>
          <p:nvPr/>
        </p:nvPicPr>
        <p:blipFill>
          <a:blip r:embed="rId6"/>
          <a:stretch>
            <a:fillRect/>
          </a:stretch>
        </p:blipFill>
        <p:spPr>
          <a:xfrm>
            <a:off x="5080352" y="611927"/>
            <a:ext cx="1696642" cy="2356791"/>
          </a:xfrm>
          <a:prstGeom prst="rect">
            <a:avLst/>
          </a:prstGeom>
          <a:ln w="12700">
            <a:miter lim="400000"/>
          </a:ln>
        </p:spPr>
      </p:pic>
      <p:pic>
        <p:nvPicPr>
          <p:cNvPr id="188" name="image39.jpeg" descr="image39.jpeg"/>
          <p:cNvPicPr>
            <a:picLocks noChangeAspect="1"/>
          </p:cNvPicPr>
          <p:nvPr/>
        </p:nvPicPr>
        <p:blipFill>
          <a:blip r:embed="rId7"/>
          <a:stretch>
            <a:fillRect/>
          </a:stretch>
        </p:blipFill>
        <p:spPr>
          <a:xfrm>
            <a:off x="8071066" y="3602779"/>
            <a:ext cx="1687712" cy="2384231"/>
          </a:xfrm>
          <a:prstGeom prst="rect">
            <a:avLst/>
          </a:prstGeom>
          <a:ln w="12700">
            <a:miter lim="400000"/>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0" name="IMG_1950.jpg" descr="IMG_1950.jpg"/>
          <p:cNvPicPr>
            <a:picLocks noChangeAspect="1"/>
          </p:cNvPicPr>
          <p:nvPr/>
        </p:nvPicPr>
        <p:blipFill>
          <a:blip r:embed="rId2"/>
          <a:stretch>
            <a:fillRect/>
          </a:stretch>
        </p:blipFill>
        <p:spPr>
          <a:xfrm>
            <a:off x="3578506" y="0"/>
            <a:ext cx="5034990" cy="6858000"/>
          </a:xfrm>
          <a:prstGeom prst="rect">
            <a:avLst/>
          </a:prstGeom>
          <a:ln w="12700">
            <a:miter lim="400000"/>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2" name="Covervoorstellen 215x305mm Tweeling e.jpeg" descr="Covervoorstellen 215x305mm Tweeling e.jpeg"/>
          <p:cNvPicPr>
            <a:picLocks noChangeAspect="1"/>
          </p:cNvPicPr>
          <p:nvPr/>
        </p:nvPicPr>
        <p:blipFill>
          <a:blip r:embed="rId2"/>
          <a:stretch>
            <a:fillRect/>
          </a:stretch>
        </p:blipFill>
        <p:spPr>
          <a:xfrm>
            <a:off x="3761864" y="0"/>
            <a:ext cx="4834728" cy="6858000"/>
          </a:xfrm>
          <a:prstGeom prst="rect">
            <a:avLst/>
          </a:prstGeom>
          <a:ln w="12700">
            <a:miter lim="400000"/>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 name="IMG_2669.jpeg" descr="IMG_2669.jpeg"/>
          <p:cNvPicPr>
            <a:picLocks noChangeAspect="1"/>
          </p:cNvPicPr>
          <p:nvPr/>
        </p:nvPicPr>
        <p:blipFill>
          <a:blip r:embed="rId2"/>
          <a:stretch>
            <a:fillRect/>
          </a:stretch>
        </p:blipFill>
        <p:spPr>
          <a:xfrm>
            <a:off x="1524000" y="131668"/>
            <a:ext cx="9144000" cy="6594664"/>
          </a:xfrm>
          <a:prstGeom prst="rect">
            <a:avLst/>
          </a:prstGeom>
          <a:ln w="12700">
            <a:miter lim="400000"/>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 name="image1.jpeg" descr="image1.jpeg"/>
          <p:cNvPicPr>
            <a:picLocks noChangeAspect="1"/>
          </p:cNvPicPr>
          <p:nvPr/>
        </p:nvPicPr>
        <p:blipFill>
          <a:blip r:embed="rId2"/>
          <a:stretch>
            <a:fillRect/>
          </a:stretch>
        </p:blipFill>
        <p:spPr>
          <a:xfrm>
            <a:off x="3815937" y="0"/>
            <a:ext cx="4883129" cy="6858000"/>
          </a:xfrm>
          <a:prstGeom prst="rect">
            <a:avLst/>
          </a:prstGeom>
          <a:ln w="76200">
            <a:solidFill>
              <a:srgbClr val="FFFFFF"/>
            </a:solidFill>
            <a:miter lim="400000"/>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6" name="119096005_328520631927165_2789649487403397512_n.jpeg" descr="119096005_328520631927165_2789649487403397512_n.jpeg"/>
          <p:cNvPicPr>
            <a:picLocks noChangeAspect="1"/>
          </p:cNvPicPr>
          <p:nvPr/>
        </p:nvPicPr>
        <p:blipFill>
          <a:blip r:embed="rId2"/>
          <a:stretch>
            <a:fillRect/>
          </a:stretch>
        </p:blipFill>
        <p:spPr>
          <a:xfrm>
            <a:off x="6801758" y="1601414"/>
            <a:ext cx="2375299" cy="3330775"/>
          </a:xfrm>
          <a:prstGeom prst="rect">
            <a:avLst/>
          </a:prstGeom>
          <a:ln w="12700">
            <a:miter lim="400000"/>
          </a:ln>
        </p:spPr>
      </p:pic>
      <p:pic>
        <p:nvPicPr>
          <p:cNvPr id="197" name="117612992_10102973725826913_1812971511255257760_n.jpeg" descr="117612992_10102973725826913_1812971511255257760_n.jpeg"/>
          <p:cNvPicPr>
            <a:picLocks noChangeAspect="1"/>
          </p:cNvPicPr>
          <p:nvPr/>
        </p:nvPicPr>
        <p:blipFill>
          <a:blip r:embed="rId3"/>
          <a:stretch>
            <a:fillRect/>
          </a:stretch>
        </p:blipFill>
        <p:spPr>
          <a:xfrm>
            <a:off x="3650312" y="1481355"/>
            <a:ext cx="2305200" cy="3570893"/>
          </a:xfrm>
          <a:prstGeom prst="rect">
            <a:avLst/>
          </a:prstGeom>
          <a:ln w="12700">
            <a:miter lim="400000"/>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 name="Robbie &amp; Roef 03 ©Bodine Jeske.jpg" descr="Robbie &amp; Roef 03 ©Bodine Jeske.jpg"/>
          <p:cNvPicPr>
            <a:picLocks noChangeAspect="1"/>
          </p:cNvPicPr>
          <p:nvPr/>
        </p:nvPicPr>
        <p:blipFill>
          <a:blip r:embed="rId2"/>
          <a:stretch>
            <a:fillRect/>
          </a:stretch>
        </p:blipFill>
        <p:spPr>
          <a:xfrm>
            <a:off x="3582454" y="-420569"/>
            <a:ext cx="5027092" cy="6858003"/>
          </a:xfrm>
          <a:prstGeom prst="rect">
            <a:avLst/>
          </a:prstGeom>
          <a:ln w="12700">
            <a:miter lim="400000"/>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1" name="B5474065-3E03-49AE-956D-49FFDD537D28.jpg" descr="B5474065-3E03-49AE-956D-49FFDD537D28.jpg"/>
          <p:cNvPicPr>
            <a:picLocks noChangeAspect="1"/>
          </p:cNvPicPr>
          <p:nvPr/>
        </p:nvPicPr>
        <p:blipFill>
          <a:blip r:embed="rId2"/>
          <a:stretch>
            <a:fillRect/>
          </a:stretch>
        </p:blipFill>
        <p:spPr>
          <a:xfrm>
            <a:off x="2015637" y="1652895"/>
            <a:ext cx="3552211" cy="3552211"/>
          </a:xfrm>
          <a:prstGeom prst="rect">
            <a:avLst/>
          </a:prstGeom>
          <a:ln w="12700">
            <a:miter lim="400000"/>
          </a:ln>
        </p:spPr>
      </p:pic>
      <p:pic>
        <p:nvPicPr>
          <p:cNvPr id="202" name="IMG_5972.jpeg" descr="IMG_5972.jpeg"/>
          <p:cNvPicPr>
            <a:picLocks noChangeAspect="1"/>
          </p:cNvPicPr>
          <p:nvPr/>
        </p:nvPicPr>
        <p:blipFill>
          <a:blip r:embed="rId3"/>
          <a:stretch>
            <a:fillRect/>
          </a:stretch>
        </p:blipFill>
        <p:spPr>
          <a:xfrm>
            <a:off x="6338660" y="1652895"/>
            <a:ext cx="3377109" cy="3552211"/>
          </a:xfrm>
          <a:prstGeom prst="rect">
            <a:avLst/>
          </a:prstGeom>
          <a:ln w="12700">
            <a:miter lim="400000"/>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 name="Schermafbeelding 2023-02-16 om 15.00.40.jpeg" descr="Schermafbeelding 2023-02-16 om 15.00.40.jpeg"/>
          <p:cNvPicPr>
            <a:picLocks noChangeAspect="1"/>
          </p:cNvPicPr>
          <p:nvPr/>
        </p:nvPicPr>
        <p:blipFill>
          <a:blip r:embed="rId2"/>
          <a:stretch>
            <a:fillRect/>
          </a:stretch>
        </p:blipFill>
        <p:spPr>
          <a:xfrm>
            <a:off x="4345955" y="1107281"/>
            <a:ext cx="3679033" cy="4643438"/>
          </a:xfrm>
          <a:prstGeom prst="rect">
            <a:avLst/>
          </a:prstGeom>
          <a:ln w="12700">
            <a:miter lim="400000"/>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6" name="IMG_9151.jpeg" descr="IMG_9151.jpeg"/>
          <p:cNvPicPr>
            <a:picLocks noChangeAspect="1"/>
          </p:cNvPicPr>
          <p:nvPr/>
        </p:nvPicPr>
        <p:blipFill>
          <a:blip r:embed="rId2"/>
          <a:stretch>
            <a:fillRect/>
          </a:stretch>
        </p:blipFill>
        <p:spPr>
          <a:xfrm>
            <a:off x="1524000" y="0"/>
            <a:ext cx="9144000" cy="6858000"/>
          </a:xfrm>
          <a:prstGeom prst="rect">
            <a:avLst/>
          </a:prstGeom>
          <a:ln w="12700">
            <a:miter lim="400000"/>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8" name="74463901_2824557280889399_8520917001583984640_n.jpg" descr="74463901_2824557280889399_8520917001583984640_n.jpg"/>
          <p:cNvPicPr>
            <a:picLocks noChangeAspect="1"/>
          </p:cNvPicPr>
          <p:nvPr/>
        </p:nvPicPr>
        <p:blipFill>
          <a:blip r:embed="rId2"/>
          <a:stretch>
            <a:fillRect/>
          </a:stretch>
        </p:blipFill>
        <p:spPr>
          <a:xfrm>
            <a:off x="1809750" y="77312"/>
            <a:ext cx="8572501" cy="6429378"/>
          </a:xfrm>
          <a:prstGeom prst="rect">
            <a:avLst/>
          </a:prstGeom>
          <a:ln w="12700">
            <a:miter lim="400000"/>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0" name="IMG_20211108_131458.jpeg" descr="IMG_20211108_131458.jpeg"/>
          <p:cNvPicPr>
            <a:picLocks noChangeAspect="1"/>
          </p:cNvPicPr>
          <p:nvPr/>
        </p:nvPicPr>
        <p:blipFill>
          <a:blip r:embed="rId2"/>
          <a:stretch>
            <a:fillRect/>
          </a:stretch>
        </p:blipFill>
        <p:spPr>
          <a:xfrm>
            <a:off x="3440707" y="-2"/>
            <a:ext cx="5837340" cy="6858003"/>
          </a:xfrm>
          <a:prstGeom prst="rect">
            <a:avLst/>
          </a:prstGeom>
          <a:ln w="12700">
            <a:miter lim="400000"/>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2" name="69260E81-4DB1-47E6-B24A-DA6E2766BB23.jpeg" descr="69260E81-4DB1-47E6-B24A-DA6E2766BB23.jpeg"/>
          <p:cNvPicPr>
            <a:picLocks noChangeAspect="1"/>
          </p:cNvPicPr>
          <p:nvPr/>
        </p:nvPicPr>
        <p:blipFill>
          <a:blip r:embed="rId2"/>
          <a:stretch>
            <a:fillRect/>
          </a:stretch>
        </p:blipFill>
        <p:spPr>
          <a:xfrm>
            <a:off x="3358682" y="200918"/>
            <a:ext cx="5715003" cy="6456165"/>
          </a:xfrm>
          <a:prstGeom prst="rect">
            <a:avLst/>
          </a:prstGeom>
          <a:ln w="12700">
            <a:miter lim="400000"/>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4" name="11055350_989849637693515_3322933128279964518_n.jpg" descr="11055350_989849637693515_3322933128279964518_n.jpg"/>
          <p:cNvPicPr>
            <a:picLocks noChangeAspect="1"/>
          </p:cNvPicPr>
          <p:nvPr/>
        </p:nvPicPr>
        <p:blipFill>
          <a:blip r:embed="rId2"/>
          <a:stretch>
            <a:fillRect/>
          </a:stretch>
        </p:blipFill>
        <p:spPr>
          <a:xfrm>
            <a:off x="1881893" y="198956"/>
            <a:ext cx="8572503" cy="6268643"/>
          </a:xfrm>
          <a:prstGeom prst="rect">
            <a:avLst/>
          </a:prstGeom>
          <a:ln w="12700">
            <a:miter lim="400000"/>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 name="51C5-bPbsmS._SX404_BO1,204,203,200_.jpg" descr="51C5-bPbsmS._SX404_BO1,204,203,200_.jpg"/>
          <p:cNvPicPr>
            <a:picLocks noChangeAspect="1"/>
          </p:cNvPicPr>
          <p:nvPr/>
        </p:nvPicPr>
        <p:blipFill>
          <a:blip r:embed="rId2"/>
          <a:stretch>
            <a:fillRect/>
          </a:stretch>
        </p:blipFill>
        <p:spPr>
          <a:xfrm>
            <a:off x="2144054" y="561323"/>
            <a:ext cx="2902390" cy="3574370"/>
          </a:xfrm>
          <a:prstGeom prst="rect">
            <a:avLst/>
          </a:prstGeom>
          <a:ln w="12700">
            <a:miter lim="400000"/>
          </a:ln>
        </p:spPr>
      </p:pic>
      <p:pic>
        <p:nvPicPr>
          <p:cNvPr id="217" name="71dIP1lQJ7L._AC_UF1000,1000_QL80_.jpg" descr="71dIP1lQJ7L._AC_UF1000,1000_QL80_.jpg"/>
          <p:cNvPicPr>
            <a:picLocks noChangeAspect="1"/>
          </p:cNvPicPr>
          <p:nvPr/>
        </p:nvPicPr>
        <p:blipFill>
          <a:blip r:embed="rId3"/>
          <a:stretch>
            <a:fillRect/>
          </a:stretch>
        </p:blipFill>
        <p:spPr>
          <a:xfrm>
            <a:off x="5558244" y="561323"/>
            <a:ext cx="2945281" cy="3574370"/>
          </a:xfrm>
          <a:prstGeom prst="rect">
            <a:avLst/>
          </a:prstGeom>
          <a:ln w="12700">
            <a:miter lim="400000"/>
          </a:ln>
        </p:spPr>
      </p:pic>
      <p:pic>
        <p:nvPicPr>
          <p:cNvPr id="218" name="Unknown.png" descr="Unknown.png"/>
          <p:cNvPicPr>
            <a:picLocks noChangeAspect="1"/>
          </p:cNvPicPr>
          <p:nvPr/>
        </p:nvPicPr>
        <p:blipFill>
          <a:blip r:embed="rId4"/>
          <a:stretch>
            <a:fillRect/>
          </a:stretch>
        </p:blipFill>
        <p:spPr>
          <a:xfrm>
            <a:off x="5450764" y="4754493"/>
            <a:ext cx="1290473" cy="1435878"/>
          </a:xfrm>
          <a:prstGeom prst="rect">
            <a:avLst/>
          </a:prstGeom>
          <a:ln w="12700">
            <a:miter lim="400000"/>
          </a:ln>
        </p:spPr>
      </p:pic>
      <p:pic>
        <p:nvPicPr>
          <p:cNvPr id="219" name="Unknown.jpeg" descr="Unknown.jpeg"/>
          <p:cNvPicPr>
            <a:picLocks noChangeAspect="1"/>
          </p:cNvPicPr>
          <p:nvPr/>
        </p:nvPicPr>
        <p:blipFill>
          <a:blip r:embed="rId5"/>
          <a:stretch>
            <a:fillRect/>
          </a:stretch>
        </p:blipFill>
        <p:spPr>
          <a:xfrm>
            <a:off x="7281416" y="4574999"/>
            <a:ext cx="2241352" cy="1794869"/>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 name="image2.jpeg" descr="image2.jpeg"/>
          <p:cNvPicPr>
            <a:picLocks noChangeAspect="1"/>
          </p:cNvPicPr>
          <p:nvPr/>
        </p:nvPicPr>
        <p:blipFill>
          <a:blip r:embed="rId2"/>
          <a:stretch>
            <a:fillRect/>
          </a:stretch>
        </p:blipFill>
        <p:spPr>
          <a:xfrm>
            <a:off x="3952875" y="571500"/>
            <a:ext cx="4286250" cy="5715000"/>
          </a:xfrm>
          <a:prstGeom prst="rect">
            <a:avLst/>
          </a:prstGeom>
          <a:ln w="12700">
            <a:miter lim="400000"/>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1" name="Unknown-3.jpeg" descr="Unknown-3.jpeg"/>
          <p:cNvPicPr>
            <a:picLocks noChangeAspect="1"/>
          </p:cNvPicPr>
          <p:nvPr/>
        </p:nvPicPr>
        <p:blipFill>
          <a:blip r:embed="rId2"/>
          <a:stretch>
            <a:fillRect/>
          </a:stretch>
        </p:blipFill>
        <p:spPr>
          <a:xfrm>
            <a:off x="2008680" y="2124357"/>
            <a:ext cx="1768079" cy="2268143"/>
          </a:xfrm>
          <a:prstGeom prst="rect">
            <a:avLst/>
          </a:prstGeom>
          <a:ln w="12700">
            <a:miter lim="400000"/>
          </a:ln>
        </p:spPr>
      </p:pic>
      <p:pic>
        <p:nvPicPr>
          <p:cNvPr id="222" name="Unknown-1.jpeg" descr="Unknown-1.jpeg"/>
          <p:cNvPicPr>
            <a:picLocks noChangeAspect="1"/>
          </p:cNvPicPr>
          <p:nvPr/>
        </p:nvPicPr>
        <p:blipFill>
          <a:blip r:embed="rId3"/>
          <a:stretch>
            <a:fillRect/>
          </a:stretch>
        </p:blipFill>
        <p:spPr>
          <a:xfrm>
            <a:off x="4112947" y="1941341"/>
            <a:ext cx="1768079" cy="2465321"/>
          </a:xfrm>
          <a:prstGeom prst="rect">
            <a:avLst/>
          </a:prstGeom>
          <a:ln w="12700">
            <a:miter lim="400000"/>
          </a:ln>
        </p:spPr>
      </p:pic>
      <p:pic>
        <p:nvPicPr>
          <p:cNvPr id="223" name="images-1.jpeg" descr="images-1.jpeg"/>
          <p:cNvPicPr>
            <a:picLocks noChangeAspect="1"/>
          </p:cNvPicPr>
          <p:nvPr/>
        </p:nvPicPr>
        <p:blipFill>
          <a:blip r:embed="rId4"/>
          <a:stretch>
            <a:fillRect/>
          </a:stretch>
        </p:blipFill>
        <p:spPr>
          <a:xfrm>
            <a:off x="6217214" y="2142216"/>
            <a:ext cx="1803803" cy="2232424"/>
          </a:xfrm>
          <a:prstGeom prst="rect">
            <a:avLst/>
          </a:prstGeom>
          <a:ln w="12700">
            <a:miter lim="400000"/>
          </a:ln>
        </p:spPr>
      </p:pic>
      <p:pic>
        <p:nvPicPr>
          <p:cNvPr id="224" name="Unknown-2.jpeg" descr="Unknown-2.jpeg"/>
          <p:cNvPicPr>
            <a:picLocks noChangeAspect="1"/>
          </p:cNvPicPr>
          <p:nvPr/>
        </p:nvPicPr>
        <p:blipFill>
          <a:blip r:embed="rId5"/>
          <a:stretch>
            <a:fillRect/>
          </a:stretch>
        </p:blipFill>
        <p:spPr>
          <a:xfrm>
            <a:off x="8357205" y="2115427"/>
            <a:ext cx="1777013" cy="2259213"/>
          </a:xfrm>
          <a:prstGeom prst="rect">
            <a:avLst/>
          </a:prstGeom>
          <a:ln w="12700">
            <a:miter lim="400000"/>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 name="23574186_1699070376771434_1882698009_n.jpeg" descr="23574186_1699070376771434_1882698009_n.jpeg"/>
          <p:cNvPicPr>
            <a:picLocks noChangeAspect="1"/>
          </p:cNvPicPr>
          <p:nvPr/>
        </p:nvPicPr>
        <p:blipFill>
          <a:blip r:embed="rId2"/>
          <a:stretch>
            <a:fillRect/>
          </a:stretch>
        </p:blipFill>
        <p:spPr>
          <a:xfrm>
            <a:off x="3790360" y="1137680"/>
            <a:ext cx="4611280" cy="4582639"/>
          </a:xfrm>
          <a:prstGeom prst="rect">
            <a:avLst/>
          </a:prstGeom>
          <a:ln w="12700">
            <a:miter lim="400000"/>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8" name="IMG_1294.jpg" descr="IMG_1294.jpg"/>
          <p:cNvPicPr>
            <a:picLocks noChangeAspect="1"/>
          </p:cNvPicPr>
          <p:nvPr/>
        </p:nvPicPr>
        <p:blipFill>
          <a:blip r:embed="rId2"/>
          <a:stretch>
            <a:fillRect/>
          </a:stretch>
        </p:blipFill>
        <p:spPr>
          <a:xfrm>
            <a:off x="2639206" y="-1"/>
            <a:ext cx="6913588" cy="6858001"/>
          </a:xfrm>
          <a:prstGeom prst="rect">
            <a:avLst/>
          </a:prstGeom>
          <a:ln w="12700">
            <a:miter lim="400000"/>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0" name="Untitled-design-28-800x400.png" descr="Untitled-design-28-800x400.png"/>
          <p:cNvPicPr>
            <a:picLocks noChangeAspect="1"/>
          </p:cNvPicPr>
          <p:nvPr/>
        </p:nvPicPr>
        <p:blipFill>
          <a:blip r:embed="rId2"/>
          <a:stretch>
            <a:fillRect/>
          </a:stretch>
        </p:blipFill>
        <p:spPr>
          <a:xfrm>
            <a:off x="2836829" y="1488081"/>
            <a:ext cx="6518343" cy="3259172"/>
          </a:xfrm>
          <a:prstGeom prst="rect">
            <a:avLst/>
          </a:prstGeom>
          <a:ln w="12700">
            <a:miter lim="400000"/>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2" name="Shape 157"/>
          <p:cNvSpPr txBox="1"/>
          <p:nvPr/>
        </p:nvSpPr>
        <p:spPr>
          <a:xfrm>
            <a:off x="2963640" y="216809"/>
            <a:ext cx="5803969" cy="2798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a:solidFill>
                  <a:srgbClr val="FFFFFF"/>
                </a:solidFill>
                <a:latin typeface="Helvetica Light"/>
                <a:ea typeface="Helvetica Light"/>
                <a:cs typeface="Helvetica Light"/>
                <a:sym typeface="Helvetica Light"/>
              </a:defRPr>
            </a:lvl1pPr>
          </a:lstStyle>
          <a:p>
            <a:pPr algn="ctr" defTabSz="410751" hangingPunct="0"/>
            <a:r>
              <a:rPr sz="2531" kern="0"/>
              <a:t>‘Kinderen hebben behoefte aan zowel spiegels als ramen. Veel gekleurde kinderen zien de wereld alleen via ramen en zij hebben spiegels nodig. Andere kinderen zien alleen spiegels en zij moeten de wereld ook door ramen leren zien’</a:t>
            </a:r>
          </a:p>
        </p:txBody>
      </p:sp>
      <p:pic>
        <p:nvPicPr>
          <p:cNvPr id="233" name="Untitled design-3.jpeg" descr="Untitled design-3.jpeg"/>
          <p:cNvPicPr>
            <a:picLocks noChangeAspect="1"/>
          </p:cNvPicPr>
          <p:nvPr/>
        </p:nvPicPr>
        <p:blipFill>
          <a:blip r:embed="rId2"/>
          <a:stretch>
            <a:fillRect/>
          </a:stretch>
        </p:blipFill>
        <p:spPr>
          <a:xfrm>
            <a:off x="4143930" y="3073174"/>
            <a:ext cx="3280269" cy="3280268"/>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 name="dcc87100de59d23bacf10762802bb40510994e63_1200x1200.jpeg" descr="dcc87100de59d23bacf10762802bb40510994e63_1200x1200.jpeg"/>
          <p:cNvPicPr>
            <a:picLocks noChangeAspect="1"/>
          </p:cNvPicPr>
          <p:nvPr/>
        </p:nvPicPr>
        <p:blipFill>
          <a:blip r:embed="rId2"/>
          <a:stretch>
            <a:fillRect/>
          </a:stretch>
        </p:blipFill>
        <p:spPr>
          <a:xfrm>
            <a:off x="2981410" y="232172"/>
            <a:ext cx="6229180" cy="619024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 name="image4-small.jpg" descr="image4-small.jpg"/>
          <p:cNvPicPr>
            <a:picLocks noChangeAspect="1"/>
          </p:cNvPicPr>
          <p:nvPr/>
        </p:nvPicPr>
        <p:blipFill>
          <a:blip r:embed="rId2"/>
          <a:stretch>
            <a:fillRect/>
          </a:stretch>
        </p:blipFill>
        <p:spPr>
          <a:xfrm>
            <a:off x="1749091" y="468929"/>
            <a:ext cx="4182834" cy="5920143"/>
          </a:xfrm>
          <a:prstGeom prst="rect">
            <a:avLst/>
          </a:prstGeom>
          <a:ln w="12700">
            <a:miter lim="400000"/>
          </a:ln>
        </p:spPr>
      </p:pic>
      <p:pic>
        <p:nvPicPr>
          <p:cNvPr id="129" name="image5.jpeg" descr="image5.jpeg"/>
          <p:cNvPicPr>
            <a:picLocks noChangeAspect="1"/>
          </p:cNvPicPr>
          <p:nvPr/>
        </p:nvPicPr>
        <p:blipFill>
          <a:blip r:embed="rId3"/>
          <a:stretch>
            <a:fillRect/>
          </a:stretch>
        </p:blipFill>
        <p:spPr>
          <a:xfrm>
            <a:off x="6623777" y="558105"/>
            <a:ext cx="3366500" cy="2527102"/>
          </a:xfrm>
          <a:prstGeom prst="rect">
            <a:avLst/>
          </a:prstGeom>
          <a:ln w="12700">
            <a:miter lim="400000"/>
          </a:ln>
        </p:spPr>
      </p:pic>
      <p:pic>
        <p:nvPicPr>
          <p:cNvPr id="130" name="image6.jpeg" descr="image6.jpeg"/>
          <p:cNvPicPr>
            <a:picLocks noChangeAspect="1"/>
          </p:cNvPicPr>
          <p:nvPr/>
        </p:nvPicPr>
        <p:blipFill>
          <a:blip r:embed="rId4"/>
          <a:stretch>
            <a:fillRect/>
          </a:stretch>
        </p:blipFill>
        <p:spPr>
          <a:xfrm>
            <a:off x="6371707" y="3354736"/>
            <a:ext cx="3870641" cy="277504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2" name="image7.jpeg" descr="image7.jpeg"/>
          <p:cNvPicPr>
            <a:picLocks noChangeAspect="1"/>
          </p:cNvPicPr>
          <p:nvPr/>
        </p:nvPicPr>
        <p:blipFill>
          <a:blip r:embed="rId2"/>
          <a:stretch>
            <a:fillRect/>
          </a:stretch>
        </p:blipFill>
        <p:spPr>
          <a:xfrm>
            <a:off x="1809750" y="598289"/>
            <a:ext cx="8572500" cy="5661422"/>
          </a:xfrm>
          <a:prstGeom prst="rect">
            <a:avLst/>
          </a:prstGeom>
          <a:ln w="12700">
            <a:miter lim="400000"/>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4" name="image8.jpeg" descr="image8.jpeg"/>
          <p:cNvPicPr>
            <a:picLocks noChangeAspect="1"/>
          </p:cNvPicPr>
          <p:nvPr/>
        </p:nvPicPr>
        <p:blipFill>
          <a:blip r:embed="rId2"/>
          <a:stretch>
            <a:fillRect/>
          </a:stretch>
        </p:blipFill>
        <p:spPr>
          <a:xfrm>
            <a:off x="4059134" y="1035844"/>
            <a:ext cx="3737971" cy="507799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 name="image12.jpeg" descr="image12.jpeg"/>
          <p:cNvPicPr>
            <a:picLocks noChangeAspect="1"/>
          </p:cNvPicPr>
          <p:nvPr/>
        </p:nvPicPr>
        <p:blipFill>
          <a:blip r:embed="rId2"/>
          <a:stretch>
            <a:fillRect/>
          </a:stretch>
        </p:blipFill>
        <p:spPr>
          <a:xfrm>
            <a:off x="1524000" y="748802"/>
            <a:ext cx="9144000" cy="5360397"/>
          </a:xfrm>
          <a:prstGeom prst="rect">
            <a:avLst/>
          </a:prstGeom>
          <a:ln w="12700">
            <a:miter lim="400000"/>
          </a:ln>
        </p:spPr>
      </p:pic>
    </p:spTree>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52</Words>
  <Application>Microsoft Office PowerPoint</Application>
  <PresentationFormat>Breedbeeld</PresentationFormat>
  <Paragraphs>5</Paragraphs>
  <Slides>44</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44</vt:i4>
      </vt:variant>
    </vt:vector>
  </HeadingPairs>
  <TitlesOfParts>
    <vt:vector size="49" baseType="lpstr">
      <vt:lpstr>Aptos</vt:lpstr>
      <vt:lpstr>Aptos Display</vt:lpstr>
      <vt:lpstr>Arial</vt:lpstr>
      <vt:lpstr>Calibri</vt:lpstr>
      <vt:lpstr>Kantoorthema</vt:lpstr>
      <vt:lpstr>Mylo Freeman   </vt:lpstr>
      <vt:lpstr>MYLO FREEMAN Prentenboeken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Mylo Freeman   </dc:title>
  <dc:creator>Lerice Roosenhoff</dc:creator>
  <cp:lastModifiedBy>Lerice Roosenhoff</cp:lastModifiedBy>
  <cp:revision>1</cp:revision>
  <dcterms:created xsi:type="dcterms:W3CDTF">2024-03-25T14:07:12Z</dcterms:created>
  <dcterms:modified xsi:type="dcterms:W3CDTF">2024-03-25T14:28:13Z</dcterms:modified>
</cp:coreProperties>
</file>