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5" r:id="rId6"/>
    <p:sldId id="267" r:id="rId7"/>
    <p:sldId id="259" r:id="rId8"/>
    <p:sldId id="264" r:id="rId9"/>
    <p:sldId id="266" r:id="rId10"/>
    <p:sldId id="270" r:id="rId11"/>
    <p:sldId id="262" r:id="rId12"/>
    <p:sldId id="261" r:id="rId13"/>
    <p:sldId id="268" r:id="rId14"/>
    <p:sldId id="269"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B4840-6987-6394-4175-913053BC13D1}" v="535" dt="2023-06-18T15:14:07.186"/>
    <p1510:client id="{3C5A7507-D2BF-5688-83A0-2CB479E17999}" v="70" dt="2023-06-18T13:54:55.9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one Cornelisse" userId="S::d.cornelisse@yuverta.nl::5246a15f-62ff-47c9-a9c2-5ba9a19fb9dd" providerId="AD" clId="Web-{084B4840-6987-6394-4175-913053BC13D1}"/>
    <pc:docChg chg="addSld modSld sldOrd">
      <pc:chgData name="Damione Cornelisse" userId="S::d.cornelisse@yuverta.nl::5246a15f-62ff-47c9-a9c2-5ba9a19fb9dd" providerId="AD" clId="Web-{084B4840-6987-6394-4175-913053BC13D1}" dt="2023-06-18T15:17:51.926" v="594" actId="20577"/>
      <pc:docMkLst>
        <pc:docMk/>
      </pc:docMkLst>
      <pc:sldChg chg="addSp delSp modSp mod setBg">
        <pc:chgData name="Damione Cornelisse" userId="S::d.cornelisse@yuverta.nl::5246a15f-62ff-47c9-a9c2-5ba9a19fb9dd" providerId="AD" clId="Web-{084B4840-6987-6394-4175-913053BC13D1}" dt="2023-06-18T14:19:25.713" v="180"/>
        <pc:sldMkLst>
          <pc:docMk/>
          <pc:sldMk cId="4048780141" sldId="256"/>
        </pc:sldMkLst>
        <pc:spChg chg="mod">
          <ac:chgData name="Damione Cornelisse" userId="S::d.cornelisse@yuverta.nl::5246a15f-62ff-47c9-a9c2-5ba9a19fb9dd" providerId="AD" clId="Web-{084B4840-6987-6394-4175-913053BC13D1}" dt="2023-06-18T14:19:25.713" v="180"/>
          <ac:spMkLst>
            <pc:docMk/>
            <pc:sldMk cId="4048780141" sldId="256"/>
            <ac:spMk id="2" creationId="{00000000-0000-0000-0000-000000000000}"/>
          </ac:spMkLst>
        </pc:spChg>
        <pc:spChg chg="mod">
          <ac:chgData name="Damione Cornelisse" userId="S::d.cornelisse@yuverta.nl::5246a15f-62ff-47c9-a9c2-5ba9a19fb9dd" providerId="AD" clId="Web-{084B4840-6987-6394-4175-913053BC13D1}" dt="2023-06-18T14:19:25.713" v="180"/>
          <ac:spMkLst>
            <pc:docMk/>
            <pc:sldMk cId="4048780141" sldId="256"/>
            <ac:spMk id="3" creationId="{00000000-0000-0000-0000-000000000000}"/>
          </ac:spMkLst>
        </pc:spChg>
        <pc:spChg chg="add del">
          <ac:chgData name="Damione Cornelisse" userId="S::d.cornelisse@yuverta.nl::5246a15f-62ff-47c9-a9c2-5ba9a19fb9dd" providerId="AD" clId="Web-{084B4840-6987-6394-4175-913053BC13D1}" dt="2023-06-18T14:19:25.682" v="179"/>
          <ac:spMkLst>
            <pc:docMk/>
            <pc:sldMk cId="4048780141" sldId="256"/>
            <ac:spMk id="8" creationId="{57ABABA7-0420-4200-9B65-1C1967CE9373}"/>
          </ac:spMkLst>
        </pc:spChg>
        <pc:spChg chg="add del">
          <ac:chgData name="Damione Cornelisse" userId="S::d.cornelisse@yuverta.nl::5246a15f-62ff-47c9-a9c2-5ba9a19fb9dd" providerId="AD" clId="Web-{084B4840-6987-6394-4175-913053BC13D1}" dt="2023-06-18T14:19:07.994" v="177"/>
          <ac:spMkLst>
            <pc:docMk/>
            <pc:sldMk cId="4048780141" sldId="256"/>
            <ac:spMk id="9" creationId="{AF7CB4B4-5FF3-42DF-BC74-C443B08B3282}"/>
          </ac:spMkLst>
        </pc:spChg>
        <pc:spChg chg="add del">
          <ac:chgData name="Damione Cornelisse" userId="S::d.cornelisse@yuverta.nl::5246a15f-62ff-47c9-a9c2-5ba9a19fb9dd" providerId="AD" clId="Web-{084B4840-6987-6394-4175-913053BC13D1}" dt="2023-06-18T14:19:25.682" v="179"/>
          <ac:spMkLst>
            <pc:docMk/>
            <pc:sldMk cId="4048780141" sldId="256"/>
            <ac:spMk id="24" creationId="{8576F020-8157-45CE-B1D9-6FA47AFEB4FA}"/>
          </ac:spMkLst>
        </pc:spChg>
        <pc:spChg chg="add del">
          <ac:chgData name="Damione Cornelisse" userId="S::d.cornelisse@yuverta.nl::5246a15f-62ff-47c9-a9c2-5ba9a19fb9dd" providerId="AD" clId="Web-{084B4840-6987-6394-4175-913053BC13D1}" dt="2023-06-18T14:19:07.994" v="177"/>
          <ac:spMkLst>
            <pc:docMk/>
            <pc:sldMk cId="4048780141" sldId="256"/>
            <ac:spMk id="39" creationId="{BBA05957-EDEF-4883-A731-F887FDF1457E}"/>
          </ac:spMkLst>
        </pc:spChg>
        <pc:spChg chg="add del">
          <ac:chgData name="Damione Cornelisse" userId="S::d.cornelisse@yuverta.nl::5246a15f-62ff-47c9-a9c2-5ba9a19fb9dd" providerId="AD" clId="Web-{084B4840-6987-6394-4175-913053BC13D1}" dt="2023-06-18T14:19:07.994" v="177"/>
          <ac:spMkLst>
            <pc:docMk/>
            <pc:sldMk cId="4048780141" sldId="256"/>
            <ac:spMk id="41" creationId="{732CD9C9-9903-4E05-9124-58820C4E130E}"/>
          </ac:spMkLst>
        </pc:spChg>
        <pc:spChg chg="add">
          <ac:chgData name="Damione Cornelisse" userId="S::d.cornelisse@yuverta.nl::5246a15f-62ff-47c9-a9c2-5ba9a19fb9dd" providerId="AD" clId="Web-{084B4840-6987-6394-4175-913053BC13D1}" dt="2023-06-18T14:19:25.713" v="180"/>
          <ac:spMkLst>
            <pc:docMk/>
            <pc:sldMk cId="4048780141" sldId="256"/>
            <ac:spMk id="45" creationId="{AF7CB4B4-5FF3-42DF-BC74-C443B08B3282}"/>
          </ac:spMkLst>
        </pc:spChg>
        <pc:spChg chg="add">
          <ac:chgData name="Damione Cornelisse" userId="S::d.cornelisse@yuverta.nl::5246a15f-62ff-47c9-a9c2-5ba9a19fb9dd" providerId="AD" clId="Web-{084B4840-6987-6394-4175-913053BC13D1}" dt="2023-06-18T14:19:25.713" v="180"/>
          <ac:spMkLst>
            <pc:docMk/>
            <pc:sldMk cId="4048780141" sldId="256"/>
            <ac:spMk id="48" creationId="{BBA05957-EDEF-4883-A731-F887FDF1457E}"/>
          </ac:spMkLst>
        </pc:spChg>
        <pc:spChg chg="add">
          <ac:chgData name="Damione Cornelisse" userId="S::d.cornelisse@yuverta.nl::5246a15f-62ff-47c9-a9c2-5ba9a19fb9dd" providerId="AD" clId="Web-{084B4840-6987-6394-4175-913053BC13D1}" dt="2023-06-18T14:19:25.713" v="180"/>
          <ac:spMkLst>
            <pc:docMk/>
            <pc:sldMk cId="4048780141" sldId="256"/>
            <ac:spMk id="49" creationId="{732CD9C9-9903-4E05-9124-58820C4E130E}"/>
          </ac:spMkLst>
        </pc:spChg>
        <pc:grpChg chg="add del">
          <ac:chgData name="Damione Cornelisse" userId="S::d.cornelisse@yuverta.nl::5246a15f-62ff-47c9-a9c2-5ba9a19fb9dd" providerId="AD" clId="Web-{084B4840-6987-6394-4175-913053BC13D1}" dt="2023-06-18T14:19:25.682" v="179"/>
          <ac:grpSpMkLst>
            <pc:docMk/>
            <pc:sldMk cId="4048780141" sldId="256"/>
            <ac:grpSpMk id="10" creationId="{7A03E380-9CD1-4ABA-A763-9F9D252B8908}"/>
          </ac:grpSpMkLst>
        </pc:grpChg>
        <pc:grpChg chg="add del">
          <ac:chgData name="Damione Cornelisse" userId="S::d.cornelisse@yuverta.nl::5246a15f-62ff-47c9-a9c2-5ba9a19fb9dd" providerId="AD" clId="Web-{084B4840-6987-6394-4175-913053BC13D1}" dt="2023-06-18T14:19:07.994" v="177"/>
          <ac:grpSpMkLst>
            <pc:docMk/>
            <pc:sldMk cId="4048780141" sldId="256"/>
            <ac:grpSpMk id="11" creationId="{966EFAAC-0A6C-4217-A7FA-191F0A58B592}"/>
          </ac:grpSpMkLst>
        </pc:grpChg>
        <pc:grpChg chg="add del">
          <ac:chgData name="Damione Cornelisse" userId="S::d.cornelisse@yuverta.nl::5246a15f-62ff-47c9-a9c2-5ba9a19fb9dd" providerId="AD" clId="Web-{084B4840-6987-6394-4175-913053BC13D1}" dt="2023-06-18T14:19:07.994" v="177"/>
          <ac:grpSpMkLst>
            <pc:docMk/>
            <pc:sldMk cId="4048780141" sldId="256"/>
            <ac:grpSpMk id="25" creationId="{7854FE0D-7E07-4254-8626-5077B03857EC}"/>
          </ac:grpSpMkLst>
        </pc:grpChg>
        <pc:grpChg chg="add">
          <ac:chgData name="Damione Cornelisse" userId="S::d.cornelisse@yuverta.nl::5246a15f-62ff-47c9-a9c2-5ba9a19fb9dd" providerId="AD" clId="Web-{084B4840-6987-6394-4175-913053BC13D1}" dt="2023-06-18T14:19:25.713" v="180"/>
          <ac:grpSpMkLst>
            <pc:docMk/>
            <pc:sldMk cId="4048780141" sldId="256"/>
            <ac:grpSpMk id="46" creationId="{966EFAAC-0A6C-4217-A7FA-191F0A58B592}"/>
          </ac:grpSpMkLst>
        </pc:grpChg>
        <pc:grpChg chg="add">
          <ac:chgData name="Damione Cornelisse" userId="S::d.cornelisse@yuverta.nl::5246a15f-62ff-47c9-a9c2-5ba9a19fb9dd" providerId="AD" clId="Web-{084B4840-6987-6394-4175-913053BC13D1}" dt="2023-06-18T14:19:25.713" v="180"/>
          <ac:grpSpMkLst>
            <pc:docMk/>
            <pc:sldMk cId="4048780141" sldId="256"/>
            <ac:grpSpMk id="47" creationId="{7854FE0D-7E07-4254-8626-5077B03857EC}"/>
          </ac:grpSpMkLst>
        </pc:grpChg>
        <pc:picChg chg="add del">
          <ac:chgData name="Damione Cornelisse" userId="S::d.cornelisse@yuverta.nl::5246a15f-62ff-47c9-a9c2-5ba9a19fb9dd" providerId="AD" clId="Web-{084B4840-6987-6394-4175-913053BC13D1}" dt="2023-06-18T14:19:07.994" v="177"/>
          <ac:picMkLst>
            <pc:docMk/>
            <pc:sldMk cId="4048780141" sldId="256"/>
            <ac:picMk id="5" creationId="{208B297C-69F5-6C14-DC21-F7B7E5381A71}"/>
          </ac:picMkLst>
        </pc:picChg>
        <pc:picChg chg="add">
          <ac:chgData name="Damione Cornelisse" userId="S::d.cornelisse@yuverta.nl::5246a15f-62ff-47c9-a9c2-5ba9a19fb9dd" providerId="AD" clId="Web-{084B4840-6987-6394-4175-913053BC13D1}" dt="2023-06-18T14:19:25.713" v="180"/>
          <ac:picMkLst>
            <pc:docMk/>
            <pc:sldMk cId="4048780141" sldId="256"/>
            <ac:picMk id="50" creationId="{208B297C-69F5-6C14-DC21-F7B7E5381A71}"/>
          </ac:picMkLst>
        </pc:picChg>
      </pc:sldChg>
      <pc:sldChg chg="addSp delSp modSp mod setBg">
        <pc:chgData name="Damione Cornelisse" userId="S::d.cornelisse@yuverta.nl::5246a15f-62ff-47c9-a9c2-5ba9a19fb9dd" providerId="AD" clId="Web-{084B4840-6987-6394-4175-913053BC13D1}" dt="2023-06-18T14:20:07.324" v="187"/>
        <pc:sldMkLst>
          <pc:docMk/>
          <pc:sldMk cId="1944869781" sldId="257"/>
        </pc:sldMkLst>
        <pc:spChg chg="mod">
          <ac:chgData name="Damione Cornelisse" userId="S::d.cornelisse@yuverta.nl::5246a15f-62ff-47c9-a9c2-5ba9a19fb9dd" providerId="AD" clId="Web-{084B4840-6987-6394-4175-913053BC13D1}" dt="2023-06-18T14:20:07.292" v="186"/>
          <ac:spMkLst>
            <pc:docMk/>
            <pc:sldMk cId="1944869781" sldId="257"/>
            <ac:spMk id="2" creationId="{00000000-0000-0000-0000-000000000000}"/>
          </ac:spMkLst>
        </pc:spChg>
        <pc:spChg chg="add del mod">
          <ac:chgData name="Damione Cornelisse" userId="S::d.cornelisse@yuverta.nl::5246a15f-62ff-47c9-a9c2-5ba9a19fb9dd" providerId="AD" clId="Web-{084B4840-6987-6394-4175-913053BC13D1}" dt="2023-06-18T14:20:07.324" v="187"/>
          <ac:spMkLst>
            <pc:docMk/>
            <pc:sldMk cId="1944869781" sldId="257"/>
            <ac:spMk id="3" creationId="{00000000-0000-0000-0000-000000000000}"/>
          </ac:spMkLst>
        </pc:spChg>
        <pc:spChg chg="add del">
          <ac:chgData name="Damione Cornelisse" userId="S::d.cornelisse@yuverta.nl::5246a15f-62ff-47c9-a9c2-5ba9a19fb9dd" providerId="AD" clId="Web-{084B4840-6987-6394-4175-913053BC13D1}" dt="2023-06-18T14:19:53.839" v="182"/>
          <ac:spMkLst>
            <pc:docMk/>
            <pc:sldMk cId="1944869781" sldId="257"/>
            <ac:spMk id="9" creationId="{63C85234-2815-43E0-B6D4-85768D0724F8}"/>
          </ac:spMkLst>
        </pc:spChg>
        <pc:spChg chg="add del">
          <ac:chgData name="Damione Cornelisse" userId="S::d.cornelisse@yuverta.nl::5246a15f-62ff-47c9-a9c2-5ba9a19fb9dd" providerId="AD" clId="Web-{084B4840-6987-6394-4175-913053BC13D1}" dt="2023-06-18T14:19:53.839" v="182"/>
          <ac:spMkLst>
            <pc:docMk/>
            <pc:sldMk cId="1944869781" sldId="257"/>
            <ac:spMk id="39" creationId="{926D9C90-73C9-40EA-869D-5EB849F5F531}"/>
          </ac:spMkLst>
        </pc:spChg>
        <pc:spChg chg="add del">
          <ac:chgData name="Damione Cornelisse" userId="S::d.cornelisse@yuverta.nl::5246a15f-62ff-47c9-a9c2-5ba9a19fb9dd" providerId="AD" clId="Web-{084B4840-6987-6394-4175-913053BC13D1}" dt="2023-06-18T14:19:53.839" v="182"/>
          <ac:spMkLst>
            <pc:docMk/>
            <pc:sldMk cId="1944869781" sldId="257"/>
            <ac:spMk id="41" creationId="{44779D36-BCBC-4639-8333-249431E268FD}"/>
          </ac:spMkLst>
        </pc:spChg>
        <pc:spChg chg="add del">
          <ac:chgData name="Damione Cornelisse" userId="S::d.cornelisse@yuverta.nl::5246a15f-62ff-47c9-a9c2-5ba9a19fb9dd" providerId="AD" clId="Web-{084B4840-6987-6394-4175-913053BC13D1}" dt="2023-06-18T14:20:07.292" v="186"/>
          <ac:spMkLst>
            <pc:docMk/>
            <pc:sldMk cId="1944869781" sldId="257"/>
            <ac:spMk id="45" creationId="{63C85234-2815-43E0-B6D4-85768D0724F8}"/>
          </ac:spMkLst>
        </pc:spChg>
        <pc:spChg chg="add del">
          <ac:chgData name="Damione Cornelisse" userId="S::d.cornelisse@yuverta.nl::5246a15f-62ff-47c9-a9c2-5ba9a19fb9dd" providerId="AD" clId="Web-{084B4840-6987-6394-4175-913053BC13D1}" dt="2023-06-18T14:20:07.292" v="186"/>
          <ac:spMkLst>
            <pc:docMk/>
            <pc:sldMk cId="1944869781" sldId="257"/>
            <ac:spMk id="49" creationId="{926D9C90-73C9-40EA-869D-5EB849F5F531}"/>
          </ac:spMkLst>
        </pc:spChg>
        <pc:spChg chg="add del">
          <ac:chgData name="Damione Cornelisse" userId="S::d.cornelisse@yuverta.nl::5246a15f-62ff-47c9-a9c2-5ba9a19fb9dd" providerId="AD" clId="Web-{084B4840-6987-6394-4175-913053BC13D1}" dt="2023-06-18T14:20:07.292" v="186"/>
          <ac:spMkLst>
            <pc:docMk/>
            <pc:sldMk cId="1944869781" sldId="257"/>
            <ac:spMk id="50" creationId="{44779D36-BCBC-4639-8333-249431E268FD}"/>
          </ac:spMkLst>
        </pc:spChg>
        <pc:spChg chg="add del">
          <ac:chgData name="Damione Cornelisse" userId="S::d.cornelisse@yuverta.nl::5246a15f-62ff-47c9-a9c2-5ba9a19fb9dd" providerId="AD" clId="Web-{084B4840-6987-6394-4175-913053BC13D1}" dt="2023-06-18T14:20:07.292" v="186"/>
          <ac:spMkLst>
            <pc:docMk/>
            <pc:sldMk cId="1944869781" sldId="257"/>
            <ac:spMk id="51" creationId="{00000000-0000-0000-0000-000000000000}"/>
          </ac:spMkLst>
        </pc:spChg>
        <pc:grpChg chg="add del">
          <ac:chgData name="Damione Cornelisse" userId="S::d.cornelisse@yuverta.nl::5246a15f-62ff-47c9-a9c2-5ba9a19fb9dd" providerId="AD" clId="Web-{084B4840-6987-6394-4175-913053BC13D1}" dt="2023-06-18T14:19:53.839" v="182"/>
          <ac:grpSpMkLst>
            <pc:docMk/>
            <pc:sldMk cId="1944869781" sldId="257"/>
            <ac:grpSpMk id="11" creationId="{3020C834-9D29-48AC-A91B-93490076930E}"/>
          </ac:grpSpMkLst>
        </pc:grpChg>
        <pc:grpChg chg="add del">
          <ac:chgData name="Damione Cornelisse" userId="S::d.cornelisse@yuverta.nl::5246a15f-62ff-47c9-a9c2-5ba9a19fb9dd" providerId="AD" clId="Web-{084B4840-6987-6394-4175-913053BC13D1}" dt="2023-06-18T14:19:53.839" v="182"/>
          <ac:grpSpMkLst>
            <pc:docMk/>
            <pc:sldMk cId="1944869781" sldId="257"/>
            <ac:grpSpMk id="25" creationId="{76E08E07-5618-4A92-AEEC-3091E37807BB}"/>
          </ac:grpSpMkLst>
        </pc:grpChg>
        <pc:grpChg chg="add del">
          <ac:chgData name="Damione Cornelisse" userId="S::d.cornelisse@yuverta.nl::5246a15f-62ff-47c9-a9c2-5ba9a19fb9dd" providerId="AD" clId="Web-{084B4840-6987-6394-4175-913053BC13D1}" dt="2023-06-18T14:20:07.292" v="186"/>
          <ac:grpSpMkLst>
            <pc:docMk/>
            <pc:sldMk cId="1944869781" sldId="257"/>
            <ac:grpSpMk id="46" creationId="{3020C834-9D29-48AC-A91B-93490076930E}"/>
          </ac:grpSpMkLst>
        </pc:grpChg>
        <pc:grpChg chg="add del">
          <ac:chgData name="Damione Cornelisse" userId="S::d.cornelisse@yuverta.nl::5246a15f-62ff-47c9-a9c2-5ba9a19fb9dd" providerId="AD" clId="Web-{084B4840-6987-6394-4175-913053BC13D1}" dt="2023-06-18T14:20:07.292" v="186"/>
          <ac:grpSpMkLst>
            <pc:docMk/>
            <pc:sldMk cId="1944869781" sldId="257"/>
            <ac:grpSpMk id="47" creationId="{76E08E07-5618-4A92-AEEC-3091E37807BB}"/>
          </ac:grpSpMkLst>
        </pc:grpChg>
        <pc:graphicFrameChg chg="add del">
          <ac:chgData name="Damione Cornelisse" userId="S::d.cornelisse@yuverta.nl::5246a15f-62ff-47c9-a9c2-5ba9a19fb9dd" providerId="AD" clId="Web-{084B4840-6987-6394-4175-913053BC13D1}" dt="2023-06-18T14:19:58.902" v="184"/>
          <ac:graphicFrameMkLst>
            <pc:docMk/>
            <pc:sldMk cId="1944869781" sldId="257"/>
            <ac:graphicFrameMk id="43" creationId="{12A88F72-45A4-283D-BCC6-421076A54FFD}"/>
          </ac:graphicFrameMkLst>
        </pc:graphicFrameChg>
        <pc:graphicFrameChg chg="add">
          <ac:chgData name="Damione Cornelisse" userId="S::d.cornelisse@yuverta.nl::5246a15f-62ff-47c9-a9c2-5ba9a19fb9dd" providerId="AD" clId="Web-{084B4840-6987-6394-4175-913053BC13D1}" dt="2023-06-18T14:20:07.324" v="187"/>
          <ac:graphicFrameMkLst>
            <pc:docMk/>
            <pc:sldMk cId="1944869781" sldId="257"/>
            <ac:graphicFrameMk id="53" creationId="{109A08F0-E846-22B7-46C5-7553AB7112E2}"/>
          </ac:graphicFrameMkLst>
        </pc:graphicFrameChg>
        <pc:picChg chg="add del">
          <ac:chgData name="Damione Cornelisse" userId="S::d.cornelisse@yuverta.nl::5246a15f-62ff-47c9-a9c2-5ba9a19fb9dd" providerId="AD" clId="Web-{084B4840-6987-6394-4175-913053BC13D1}" dt="2023-06-18T14:19:53.839" v="182"/>
          <ac:picMkLst>
            <pc:docMk/>
            <pc:sldMk cId="1944869781" sldId="257"/>
            <ac:picMk id="5" creationId="{2A5FCB3E-225B-AD1B-5DAF-73B77C9A76DE}"/>
          </ac:picMkLst>
        </pc:picChg>
        <pc:picChg chg="add del">
          <ac:chgData name="Damione Cornelisse" userId="S::d.cornelisse@yuverta.nl::5246a15f-62ff-47c9-a9c2-5ba9a19fb9dd" providerId="AD" clId="Web-{084B4840-6987-6394-4175-913053BC13D1}" dt="2023-06-18T14:20:07.292" v="186"/>
          <ac:picMkLst>
            <pc:docMk/>
            <pc:sldMk cId="1944869781" sldId="257"/>
            <ac:picMk id="48" creationId="{2A5FCB3E-225B-AD1B-5DAF-73B77C9A76DE}"/>
          </ac:picMkLst>
        </pc:picChg>
      </pc:sldChg>
      <pc:sldChg chg="modSp">
        <pc:chgData name="Damione Cornelisse" userId="S::d.cornelisse@yuverta.nl::5246a15f-62ff-47c9-a9c2-5ba9a19fb9dd" providerId="AD" clId="Web-{084B4840-6987-6394-4175-913053BC13D1}" dt="2023-06-18T14:21:19.763" v="189" actId="20577"/>
        <pc:sldMkLst>
          <pc:docMk/>
          <pc:sldMk cId="211466023" sldId="258"/>
        </pc:sldMkLst>
        <pc:spChg chg="mod">
          <ac:chgData name="Damione Cornelisse" userId="S::d.cornelisse@yuverta.nl::5246a15f-62ff-47c9-a9c2-5ba9a19fb9dd" providerId="AD" clId="Web-{084B4840-6987-6394-4175-913053BC13D1}" dt="2023-06-18T14:21:19.763" v="189" actId="20577"/>
          <ac:spMkLst>
            <pc:docMk/>
            <pc:sldMk cId="211466023" sldId="258"/>
            <ac:spMk id="3" creationId="{00000000-0000-0000-0000-000000000000}"/>
          </ac:spMkLst>
        </pc:spChg>
      </pc:sldChg>
      <pc:sldChg chg="addSp delSp modSp mod setBg">
        <pc:chgData name="Damione Cornelisse" userId="S::d.cornelisse@yuverta.nl::5246a15f-62ff-47c9-a9c2-5ba9a19fb9dd" providerId="AD" clId="Web-{084B4840-6987-6394-4175-913053BC13D1}" dt="2023-06-18T14:32:02.013" v="400" actId="20577"/>
        <pc:sldMkLst>
          <pc:docMk/>
          <pc:sldMk cId="983091268" sldId="259"/>
        </pc:sldMkLst>
        <pc:spChg chg="mod">
          <ac:chgData name="Damione Cornelisse" userId="S::d.cornelisse@yuverta.nl::5246a15f-62ff-47c9-a9c2-5ba9a19fb9dd" providerId="AD" clId="Web-{084B4840-6987-6394-4175-913053BC13D1}" dt="2023-06-18T14:31:37.310" v="398"/>
          <ac:spMkLst>
            <pc:docMk/>
            <pc:sldMk cId="983091268" sldId="259"/>
            <ac:spMk id="2" creationId="{00000000-0000-0000-0000-000000000000}"/>
          </ac:spMkLst>
        </pc:spChg>
        <pc:spChg chg="del">
          <ac:chgData name="Damione Cornelisse" userId="S::d.cornelisse@yuverta.nl::5246a15f-62ff-47c9-a9c2-5ba9a19fb9dd" providerId="AD" clId="Web-{084B4840-6987-6394-4175-913053BC13D1}" dt="2023-06-18T14:31:37.310" v="398"/>
          <ac:spMkLst>
            <pc:docMk/>
            <pc:sldMk cId="983091268" sldId="259"/>
            <ac:spMk id="3" creationId="{00000000-0000-0000-0000-000000000000}"/>
          </ac:spMkLst>
        </pc:spChg>
        <pc:spChg chg="add">
          <ac:chgData name="Damione Cornelisse" userId="S::d.cornelisse@yuverta.nl::5246a15f-62ff-47c9-a9c2-5ba9a19fb9dd" providerId="AD" clId="Web-{084B4840-6987-6394-4175-913053BC13D1}" dt="2023-06-18T14:31:37.310" v="398"/>
          <ac:spMkLst>
            <pc:docMk/>
            <pc:sldMk cId="983091268" sldId="259"/>
            <ac:spMk id="9" creationId="{B5E4CBEC-18A2-4509-A45D-D5E653582CED}"/>
          </ac:spMkLst>
        </pc:spChg>
        <pc:spChg chg="add">
          <ac:chgData name="Damione Cornelisse" userId="S::d.cornelisse@yuverta.nl::5246a15f-62ff-47c9-a9c2-5ba9a19fb9dd" providerId="AD" clId="Web-{084B4840-6987-6394-4175-913053BC13D1}" dt="2023-06-18T14:31:37.310" v="398"/>
          <ac:spMkLst>
            <pc:docMk/>
            <pc:sldMk cId="983091268" sldId="259"/>
            <ac:spMk id="11" creationId="{0A5EA4A7-4381-4FC6-AA9A-C9EA77B84F8A}"/>
          </ac:spMkLst>
        </pc:spChg>
        <pc:spChg chg="add">
          <ac:chgData name="Damione Cornelisse" userId="S::d.cornelisse@yuverta.nl::5246a15f-62ff-47c9-a9c2-5ba9a19fb9dd" providerId="AD" clId="Web-{084B4840-6987-6394-4175-913053BC13D1}" dt="2023-06-18T14:31:37.310" v="398"/>
          <ac:spMkLst>
            <pc:docMk/>
            <pc:sldMk cId="983091268" sldId="259"/>
            <ac:spMk id="13" creationId="{E6295D53-0474-4725-85BE-1F15FCC2D97F}"/>
          </ac:spMkLst>
        </pc:spChg>
        <pc:graphicFrameChg chg="add modGraphic">
          <ac:chgData name="Damione Cornelisse" userId="S::d.cornelisse@yuverta.nl::5246a15f-62ff-47c9-a9c2-5ba9a19fb9dd" providerId="AD" clId="Web-{084B4840-6987-6394-4175-913053BC13D1}" dt="2023-06-18T14:32:02.013" v="400" actId="20577"/>
          <ac:graphicFrameMkLst>
            <pc:docMk/>
            <pc:sldMk cId="983091268" sldId="259"/>
            <ac:graphicFrameMk id="5" creationId="{F7C37A61-508B-54F9-0EA3-CB34475E7B55}"/>
          </ac:graphicFrameMkLst>
        </pc:graphicFrameChg>
      </pc:sldChg>
      <pc:sldChg chg="ord">
        <pc:chgData name="Damione Cornelisse" userId="S::d.cornelisse@yuverta.nl::5246a15f-62ff-47c9-a9c2-5ba9a19fb9dd" providerId="AD" clId="Web-{084B4840-6987-6394-4175-913053BC13D1}" dt="2023-06-18T14:01:57.672" v="86"/>
        <pc:sldMkLst>
          <pc:docMk/>
          <pc:sldMk cId="2379189151" sldId="260"/>
        </pc:sldMkLst>
      </pc:sldChg>
      <pc:sldChg chg="addSp delSp modSp mod setBg setClrOvrMap">
        <pc:chgData name="Damione Cornelisse" userId="S::d.cornelisse@yuverta.nl::5246a15f-62ff-47c9-a9c2-5ba9a19fb9dd" providerId="AD" clId="Web-{084B4840-6987-6394-4175-913053BC13D1}" dt="2023-06-18T15:13:52.701" v="580" actId="20577"/>
        <pc:sldMkLst>
          <pc:docMk/>
          <pc:sldMk cId="2393127217" sldId="261"/>
        </pc:sldMkLst>
        <pc:spChg chg="mod">
          <ac:chgData name="Damione Cornelisse" userId="S::d.cornelisse@yuverta.nl::5246a15f-62ff-47c9-a9c2-5ba9a19fb9dd" providerId="AD" clId="Web-{084B4840-6987-6394-4175-913053BC13D1}" dt="2023-06-18T14:30:53.527" v="396"/>
          <ac:spMkLst>
            <pc:docMk/>
            <pc:sldMk cId="2393127217" sldId="261"/>
            <ac:spMk id="2" creationId="{00000000-0000-0000-0000-000000000000}"/>
          </ac:spMkLst>
        </pc:spChg>
        <pc:spChg chg="add del mod">
          <ac:chgData name="Damione Cornelisse" userId="S::d.cornelisse@yuverta.nl::5246a15f-62ff-47c9-a9c2-5ba9a19fb9dd" providerId="AD" clId="Web-{084B4840-6987-6394-4175-913053BC13D1}" dt="2023-06-18T14:30:53.527" v="396"/>
          <ac:spMkLst>
            <pc:docMk/>
            <pc:sldMk cId="2393127217" sldId="261"/>
            <ac:spMk id="3" creationId="{00000000-0000-0000-0000-000000000000}"/>
          </ac:spMkLst>
        </pc:spChg>
        <pc:spChg chg="add del">
          <ac:chgData name="Damione Cornelisse" userId="S::d.cornelisse@yuverta.nl::5246a15f-62ff-47c9-a9c2-5ba9a19fb9dd" providerId="AD" clId="Web-{084B4840-6987-6394-4175-913053BC13D1}" dt="2023-06-18T14:18:14.336" v="172"/>
          <ac:spMkLst>
            <pc:docMk/>
            <pc:sldMk cId="2393127217" sldId="261"/>
            <ac:spMk id="8" creationId="{5BE0789E-91A7-4246-978E-A17FE1BF952A}"/>
          </ac:spMkLst>
        </pc:spChg>
        <pc:spChg chg="add del">
          <ac:chgData name="Damione Cornelisse" userId="S::d.cornelisse@yuverta.nl::5246a15f-62ff-47c9-a9c2-5ba9a19fb9dd" providerId="AD" clId="Web-{084B4840-6987-6394-4175-913053BC13D1}" dt="2023-06-18T14:18:04.571" v="170"/>
          <ac:spMkLst>
            <pc:docMk/>
            <pc:sldMk cId="2393127217" sldId="261"/>
            <ac:spMk id="9" creationId="{63C85234-2815-43E0-B6D4-85768D0724F8}"/>
          </ac:spMkLst>
        </pc:spChg>
        <pc:spChg chg="add del">
          <ac:chgData name="Damione Cornelisse" userId="S::d.cornelisse@yuverta.nl::5246a15f-62ff-47c9-a9c2-5ba9a19fb9dd" providerId="AD" clId="Web-{084B4840-6987-6394-4175-913053BC13D1}" dt="2023-06-18T14:18:23.774" v="174"/>
          <ac:spMkLst>
            <pc:docMk/>
            <pc:sldMk cId="2393127217" sldId="261"/>
            <ac:spMk id="13" creationId="{B7D7AEBC-DEC4-4C87-9581-41DA4DBEE6FD}"/>
          </ac:spMkLst>
        </pc:spChg>
        <pc:spChg chg="add del">
          <ac:chgData name="Damione Cornelisse" userId="S::d.cornelisse@yuverta.nl::5246a15f-62ff-47c9-a9c2-5ba9a19fb9dd" providerId="AD" clId="Web-{084B4840-6987-6394-4175-913053BC13D1}" dt="2023-06-18T14:18:14.336" v="172"/>
          <ac:spMkLst>
            <pc:docMk/>
            <pc:sldMk cId="2393127217" sldId="261"/>
            <ac:spMk id="24" creationId="{15EDA122-4530-45D2-A70A-B1A967AAE566}"/>
          </ac:spMkLst>
        </pc:spChg>
        <pc:spChg chg="add del">
          <ac:chgData name="Damione Cornelisse" userId="S::d.cornelisse@yuverta.nl::5246a15f-62ff-47c9-a9c2-5ba9a19fb9dd" providerId="AD" clId="Web-{084B4840-6987-6394-4175-913053BC13D1}" dt="2023-06-18T14:18:14.336" v="172"/>
          <ac:spMkLst>
            <pc:docMk/>
            <pc:sldMk cId="2393127217" sldId="261"/>
            <ac:spMk id="26" creationId="{9782F52E-0F94-4BFC-9F89-B054DDEAB9EF}"/>
          </ac:spMkLst>
        </pc:spChg>
        <pc:spChg chg="add del">
          <ac:chgData name="Damione Cornelisse" userId="S::d.cornelisse@yuverta.nl::5246a15f-62ff-47c9-a9c2-5ba9a19fb9dd" providerId="AD" clId="Web-{084B4840-6987-6394-4175-913053BC13D1}" dt="2023-06-18T14:18:04.571" v="170"/>
          <ac:spMkLst>
            <pc:docMk/>
            <pc:sldMk cId="2393127217" sldId="261"/>
            <ac:spMk id="39" creationId="{926D9C90-73C9-40EA-869D-5EB849F5F531}"/>
          </ac:spMkLst>
        </pc:spChg>
        <pc:spChg chg="add del">
          <ac:chgData name="Damione Cornelisse" userId="S::d.cornelisse@yuverta.nl::5246a15f-62ff-47c9-a9c2-5ba9a19fb9dd" providerId="AD" clId="Web-{084B4840-6987-6394-4175-913053BC13D1}" dt="2023-06-18T14:18:04.571" v="170"/>
          <ac:spMkLst>
            <pc:docMk/>
            <pc:sldMk cId="2393127217" sldId="261"/>
            <ac:spMk id="41" creationId="{44779D36-BCBC-4639-8333-249431E268FD}"/>
          </ac:spMkLst>
        </pc:spChg>
        <pc:spChg chg="add del">
          <ac:chgData name="Damione Cornelisse" userId="S::d.cornelisse@yuverta.nl::5246a15f-62ff-47c9-a9c2-5ba9a19fb9dd" providerId="AD" clId="Web-{084B4840-6987-6394-4175-913053BC13D1}" dt="2023-06-18T14:18:23.774" v="174"/>
          <ac:spMkLst>
            <pc:docMk/>
            <pc:sldMk cId="2393127217" sldId="261"/>
            <ac:spMk id="45" creationId="{1DEF7FFE-4D64-436F-AD94-4A93A062A8C0}"/>
          </ac:spMkLst>
        </pc:spChg>
        <pc:spChg chg="add del">
          <ac:chgData name="Damione Cornelisse" userId="S::d.cornelisse@yuverta.nl::5246a15f-62ff-47c9-a9c2-5ba9a19fb9dd" providerId="AD" clId="Web-{084B4840-6987-6394-4175-913053BC13D1}" dt="2023-06-18T14:18:23.774" v="174"/>
          <ac:spMkLst>
            <pc:docMk/>
            <pc:sldMk cId="2393127217" sldId="261"/>
            <ac:spMk id="46" creationId="{D4D9CC87-0E0B-4C62-BF07-D7891B462814}"/>
          </ac:spMkLst>
        </pc:spChg>
        <pc:spChg chg="add del">
          <ac:chgData name="Damione Cornelisse" userId="S::d.cornelisse@yuverta.nl::5246a15f-62ff-47c9-a9c2-5ba9a19fb9dd" providerId="AD" clId="Web-{084B4840-6987-6394-4175-913053BC13D1}" dt="2023-06-18T14:30:53.527" v="396"/>
          <ac:spMkLst>
            <pc:docMk/>
            <pc:sldMk cId="2393127217" sldId="261"/>
            <ac:spMk id="49" creationId="{83030214-227F-42DB-9282-BBA6AF8D94A8}"/>
          </ac:spMkLst>
        </pc:spChg>
        <pc:spChg chg="add del">
          <ac:chgData name="Damione Cornelisse" userId="S::d.cornelisse@yuverta.nl::5246a15f-62ff-47c9-a9c2-5ba9a19fb9dd" providerId="AD" clId="Web-{084B4840-6987-6394-4175-913053BC13D1}" dt="2023-06-18T14:30:53.527" v="396"/>
          <ac:spMkLst>
            <pc:docMk/>
            <pc:sldMk cId="2393127217" sldId="261"/>
            <ac:spMk id="50" creationId="{0D7A9289-BAD1-4A78-979F-A655C886DBF5}"/>
          </ac:spMkLst>
        </pc:spChg>
        <pc:spChg chg="add">
          <ac:chgData name="Damione Cornelisse" userId="S::d.cornelisse@yuverta.nl::5246a15f-62ff-47c9-a9c2-5ba9a19fb9dd" providerId="AD" clId="Web-{084B4840-6987-6394-4175-913053BC13D1}" dt="2023-06-18T14:30:53.527" v="396"/>
          <ac:spMkLst>
            <pc:docMk/>
            <pc:sldMk cId="2393127217" sldId="261"/>
            <ac:spMk id="56" creationId="{B5E4CBEC-18A2-4509-A45D-D5E653582CED}"/>
          </ac:spMkLst>
        </pc:spChg>
        <pc:spChg chg="add">
          <ac:chgData name="Damione Cornelisse" userId="S::d.cornelisse@yuverta.nl::5246a15f-62ff-47c9-a9c2-5ba9a19fb9dd" providerId="AD" clId="Web-{084B4840-6987-6394-4175-913053BC13D1}" dt="2023-06-18T14:30:53.527" v="396"/>
          <ac:spMkLst>
            <pc:docMk/>
            <pc:sldMk cId="2393127217" sldId="261"/>
            <ac:spMk id="58" creationId="{0A5EA4A7-4381-4FC6-AA9A-C9EA77B84F8A}"/>
          </ac:spMkLst>
        </pc:spChg>
        <pc:spChg chg="add">
          <ac:chgData name="Damione Cornelisse" userId="S::d.cornelisse@yuverta.nl::5246a15f-62ff-47c9-a9c2-5ba9a19fb9dd" providerId="AD" clId="Web-{084B4840-6987-6394-4175-913053BC13D1}" dt="2023-06-18T14:30:53.527" v="396"/>
          <ac:spMkLst>
            <pc:docMk/>
            <pc:sldMk cId="2393127217" sldId="261"/>
            <ac:spMk id="60" creationId="{E6295D53-0474-4725-85BE-1F15FCC2D97F}"/>
          </ac:spMkLst>
        </pc:spChg>
        <pc:grpChg chg="add del">
          <ac:chgData name="Damione Cornelisse" userId="S::d.cornelisse@yuverta.nl::5246a15f-62ff-47c9-a9c2-5ba9a19fb9dd" providerId="AD" clId="Web-{084B4840-6987-6394-4175-913053BC13D1}" dt="2023-06-18T14:18:14.336" v="172"/>
          <ac:grpSpMkLst>
            <pc:docMk/>
            <pc:sldMk cId="2393127217" sldId="261"/>
            <ac:grpSpMk id="10" creationId="{3C6C0BD2-8B3C-4042-B4EE-5DB7665A3736}"/>
          </ac:grpSpMkLst>
        </pc:grpChg>
        <pc:grpChg chg="add del">
          <ac:chgData name="Damione Cornelisse" userId="S::d.cornelisse@yuverta.nl::5246a15f-62ff-47c9-a9c2-5ba9a19fb9dd" providerId="AD" clId="Web-{084B4840-6987-6394-4175-913053BC13D1}" dt="2023-06-18T14:18:04.571" v="170"/>
          <ac:grpSpMkLst>
            <pc:docMk/>
            <pc:sldMk cId="2393127217" sldId="261"/>
            <ac:grpSpMk id="11" creationId="{3020C834-9D29-48AC-A91B-93490076930E}"/>
          </ac:grpSpMkLst>
        </pc:grpChg>
        <pc:grpChg chg="add del">
          <ac:chgData name="Damione Cornelisse" userId="S::d.cornelisse@yuverta.nl::5246a15f-62ff-47c9-a9c2-5ba9a19fb9dd" providerId="AD" clId="Web-{084B4840-6987-6394-4175-913053BC13D1}" dt="2023-06-18T14:18:04.571" v="170"/>
          <ac:grpSpMkLst>
            <pc:docMk/>
            <pc:sldMk cId="2393127217" sldId="261"/>
            <ac:grpSpMk id="25" creationId="{76E08E07-5618-4A92-AEEC-3091E37807BB}"/>
          </ac:grpSpMkLst>
        </pc:grpChg>
        <pc:graphicFrameChg chg="add del">
          <ac:chgData name="Damione Cornelisse" userId="S::d.cornelisse@yuverta.nl::5246a15f-62ff-47c9-a9c2-5ba9a19fb9dd" providerId="AD" clId="Web-{084B4840-6987-6394-4175-913053BC13D1}" dt="2023-06-18T14:16:53.631" v="167"/>
          <ac:graphicFrameMkLst>
            <pc:docMk/>
            <pc:sldMk cId="2393127217" sldId="261"/>
            <ac:graphicFrameMk id="5" creationId="{C0964A38-1025-1CD6-F409-1B743AC24002}"/>
          </ac:graphicFrameMkLst>
        </pc:graphicFrameChg>
        <pc:graphicFrameChg chg="add modGraphic">
          <ac:chgData name="Damione Cornelisse" userId="S::d.cornelisse@yuverta.nl::5246a15f-62ff-47c9-a9c2-5ba9a19fb9dd" providerId="AD" clId="Web-{084B4840-6987-6394-4175-913053BC13D1}" dt="2023-06-18T15:13:52.701" v="580" actId="20577"/>
          <ac:graphicFrameMkLst>
            <pc:docMk/>
            <pc:sldMk cId="2393127217" sldId="261"/>
            <ac:graphicFrameMk id="52" creationId="{4B5A80BC-347B-517D-2E66-DD2CF8FED45F}"/>
          </ac:graphicFrameMkLst>
        </pc:graphicFrameChg>
        <pc:picChg chg="add del">
          <ac:chgData name="Damione Cornelisse" userId="S::d.cornelisse@yuverta.nl::5246a15f-62ff-47c9-a9c2-5ba9a19fb9dd" providerId="AD" clId="Web-{084B4840-6987-6394-4175-913053BC13D1}" dt="2023-06-18T14:18:04.571" v="170"/>
          <ac:picMkLst>
            <pc:docMk/>
            <pc:sldMk cId="2393127217" sldId="261"/>
            <ac:picMk id="6" creationId="{F9B4B514-EF08-6A77-14F0-E31E85A57D30}"/>
          </ac:picMkLst>
        </pc:picChg>
        <pc:picChg chg="add del">
          <ac:chgData name="Damione Cornelisse" userId="S::d.cornelisse@yuverta.nl::5246a15f-62ff-47c9-a9c2-5ba9a19fb9dd" providerId="AD" clId="Web-{084B4840-6987-6394-4175-913053BC13D1}" dt="2023-06-18T14:18:23.774" v="174"/>
          <ac:picMkLst>
            <pc:docMk/>
            <pc:sldMk cId="2393127217" sldId="261"/>
            <ac:picMk id="47" creationId="{D04469B4-8169-773C-59A6-1FCF045BAB90}"/>
          </ac:picMkLst>
        </pc:picChg>
      </pc:sldChg>
      <pc:sldChg chg="addSp delSp">
        <pc:chgData name="Damione Cornelisse" userId="S::d.cornelisse@yuverta.nl::5246a15f-62ff-47c9-a9c2-5ba9a19fb9dd" providerId="AD" clId="Web-{084B4840-6987-6394-4175-913053BC13D1}" dt="2023-06-18T14:15:45.442" v="165"/>
        <pc:sldMkLst>
          <pc:docMk/>
          <pc:sldMk cId="2449639641" sldId="262"/>
        </pc:sldMkLst>
        <pc:spChg chg="add del">
          <ac:chgData name="Damione Cornelisse" userId="S::d.cornelisse@yuverta.nl::5246a15f-62ff-47c9-a9c2-5ba9a19fb9dd" providerId="AD" clId="Web-{084B4840-6987-6394-4175-913053BC13D1}" dt="2023-06-18T14:15:45.442" v="165"/>
          <ac:spMkLst>
            <pc:docMk/>
            <pc:sldMk cId="2449639641" sldId="262"/>
            <ac:spMk id="3" creationId="{00000000-0000-0000-0000-000000000000}"/>
          </ac:spMkLst>
        </pc:spChg>
        <pc:graphicFrameChg chg="add del">
          <ac:chgData name="Damione Cornelisse" userId="S::d.cornelisse@yuverta.nl::5246a15f-62ff-47c9-a9c2-5ba9a19fb9dd" providerId="AD" clId="Web-{084B4840-6987-6394-4175-913053BC13D1}" dt="2023-06-18T14:15:41.926" v="164"/>
          <ac:graphicFrameMkLst>
            <pc:docMk/>
            <pc:sldMk cId="2449639641" sldId="262"/>
            <ac:graphicFrameMk id="5" creationId="{EF5AA986-6E38-AD86-2AAB-1C9C86DFA16C}"/>
          </ac:graphicFrameMkLst>
        </pc:graphicFrameChg>
        <pc:graphicFrameChg chg="add">
          <ac:chgData name="Damione Cornelisse" userId="S::d.cornelisse@yuverta.nl::5246a15f-62ff-47c9-a9c2-5ba9a19fb9dd" providerId="AD" clId="Web-{084B4840-6987-6394-4175-913053BC13D1}" dt="2023-06-18T14:15:45.442" v="165"/>
          <ac:graphicFrameMkLst>
            <pc:docMk/>
            <pc:sldMk cId="2449639641" sldId="262"/>
            <ac:graphicFrameMk id="6" creationId="{2CC9C121-3914-214D-EBB0-8C4A6C53AC18}"/>
          </ac:graphicFrameMkLst>
        </pc:graphicFrameChg>
      </pc:sldChg>
      <pc:sldChg chg="addSp delSp modSp mod ord setBg">
        <pc:chgData name="Damione Cornelisse" userId="S::d.cornelisse@yuverta.nl::5246a15f-62ff-47c9-a9c2-5ba9a19fb9dd" providerId="AD" clId="Web-{084B4840-6987-6394-4175-913053BC13D1}" dt="2023-06-18T14:50:29.416" v="449"/>
        <pc:sldMkLst>
          <pc:docMk/>
          <pc:sldMk cId="704167867" sldId="263"/>
        </pc:sldMkLst>
        <pc:spChg chg="mod">
          <ac:chgData name="Damione Cornelisse" userId="S::d.cornelisse@yuverta.nl::5246a15f-62ff-47c9-a9c2-5ba9a19fb9dd" providerId="AD" clId="Web-{084B4840-6987-6394-4175-913053BC13D1}" dt="2023-06-18T14:31:24.262" v="397"/>
          <ac:spMkLst>
            <pc:docMk/>
            <pc:sldMk cId="704167867" sldId="263"/>
            <ac:spMk id="2" creationId="{00000000-0000-0000-0000-000000000000}"/>
          </ac:spMkLst>
        </pc:spChg>
        <pc:spChg chg="del">
          <ac:chgData name="Damione Cornelisse" userId="S::d.cornelisse@yuverta.nl::5246a15f-62ff-47c9-a9c2-5ba9a19fb9dd" providerId="AD" clId="Web-{084B4840-6987-6394-4175-913053BC13D1}" dt="2023-06-18T14:31:24.262" v="397"/>
          <ac:spMkLst>
            <pc:docMk/>
            <pc:sldMk cId="704167867" sldId="263"/>
            <ac:spMk id="3" creationId="{00000000-0000-0000-0000-000000000000}"/>
          </ac:spMkLst>
        </pc:spChg>
        <pc:spChg chg="add">
          <ac:chgData name="Damione Cornelisse" userId="S::d.cornelisse@yuverta.nl::5246a15f-62ff-47c9-a9c2-5ba9a19fb9dd" providerId="AD" clId="Web-{084B4840-6987-6394-4175-913053BC13D1}" dt="2023-06-18T14:31:24.262" v="397"/>
          <ac:spMkLst>
            <pc:docMk/>
            <pc:sldMk cId="704167867" sldId="263"/>
            <ac:spMk id="9" creationId="{B5E4CBEC-18A2-4509-A45D-D5E653582CED}"/>
          </ac:spMkLst>
        </pc:spChg>
        <pc:spChg chg="add">
          <ac:chgData name="Damione Cornelisse" userId="S::d.cornelisse@yuverta.nl::5246a15f-62ff-47c9-a9c2-5ba9a19fb9dd" providerId="AD" clId="Web-{084B4840-6987-6394-4175-913053BC13D1}" dt="2023-06-18T14:31:24.262" v="397"/>
          <ac:spMkLst>
            <pc:docMk/>
            <pc:sldMk cId="704167867" sldId="263"/>
            <ac:spMk id="11" creationId="{0A5EA4A7-4381-4FC6-AA9A-C9EA77B84F8A}"/>
          </ac:spMkLst>
        </pc:spChg>
        <pc:spChg chg="add">
          <ac:chgData name="Damione Cornelisse" userId="S::d.cornelisse@yuverta.nl::5246a15f-62ff-47c9-a9c2-5ba9a19fb9dd" providerId="AD" clId="Web-{084B4840-6987-6394-4175-913053BC13D1}" dt="2023-06-18T14:31:24.262" v="397"/>
          <ac:spMkLst>
            <pc:docMk/>
            <pc:sldMk cId="704167867" sldId="263"/>
            <ac:spMk id="13" creationId="{E6295D53-0474-4725-85BE-1F15FCC2D97F}"/>
          </ac:spMkLst>
        </pc:spChg>
        <pc:graphicFrameChg chg="add">
          <ac:chgData name="Damione Cornelisse" userId="S::d.cornelisse@yuverta.nl::5246a15f-62ff-47c9-a9c2-5ba9a19fb9dd" providerId="AD" clId="Web-{084B4840-6987-6394-4175-913053BC13D1}" dt="2023-06-18T14:31:24.262" v="397"/>
          <ac:graphicFrameMkLst>
            <pc:docMk/>
            <pc:sldMk cId="704167867" sldId="263"/>
            <ac:graphicFrameMk id="5" creationId="{3FF25DAA-D0B2-7BBA-A847-893539A08F31}"/>
          </ac:graphicFrameMkLst>
        </pc:graphicFrameChg>
      </pc:sldChg>
      <pc:sldChg chg="addSp delSp modSp mod setBg">
        <pc:chgData name="Damione Cornelisse" userId="S::d.cornelisse@yuverta.nl::5246a15f-62ff-47c9-a9c2-5ba9a19fb9dd" providerId="AD" clId="Web-{084B4840-6987-6394-4175-913053BC13D1}" dt="2023-06-18T15:17:51.926" v="594" actId="20577"/>
        <pc:sldMkLst>
          <pc:docMk/>
          <pc:sldMk cId="2177567867" sldId="264"/>
        </pc:sldMkLst>
        <pc:spChg chg="mod">
          <ac:chgData name="Damione Cornelisse" userId="S::d.cornelisse@yuverta.nl::5246a15f-62ff-47c9-a9c2-5ba9a19fb9dd" providerId="AD" clId="Web-{084B4840-6987-6394-4175-913053BC13D1}" dt="2023-06-18T14:15:07.957" v="162"/>
          <ac:spMkLst>
            <pc:docMk/>
            <pc:sldMk cId="2177567867" sldId="264"/>
            <ac:spMk id="2" creationId="{00000000-0000-0000-0000-000000000000}"/>
          </ac:spMkLst>
        </pc:spChg>
        <pc:spChg chg="del">
          <ac:chgData name="Damione Cornelisse" userId="S::d.cornelisse@yuverta.nl::5246a15f-62ff-47c9-a9c2-5ba9a19fb9dd" providerId="AD" clId="Web-{084B4840-6987-6394-4175-913053BC13D1}" dt="2023-06-18T14:15:07.957" v="162"/>
          <ac:spMkLst>
            <pc:docMk/>
            <pc:sldMk cId="2177567867" sldId="264"/>
            <ac:spMk id="3" creationId="{00000000-0000-0000-0000-000000000000}"/>
          </ac:spMkLst>
        </pc:spChg>
        <pc:spChg chg="add">
          <ac:chgData name="Damione Cornelisse" userId="S::d.cornelisse@yuverta.nl::5246a15f-62ff-47c9-a9c2-5ba9a19fb9dd" providerId="AD" clId="Web-{084B4840-6987-6394-4175-913053BC13D1}" dt="2023-06-18T14:15:07.957" v="162"/>
          <ac:spMkLst>
            <pc:docMk/>
            <pc:sldMk cId="2177567867" sldId="264"/>
            <ac:spMk id="9" creationId="{B5E4CBEC-18A2-4509-A45D-D5E653582CED}"/>
          </ac:spMkLst>
        </pc:spChg>
        <pc:spChg chg="add">
          <ac:chgData name="Damione Cornelisse" userId="S::d.cornelisse@yuverta.nl::5246a15f-62ff-47c9-a9c2-5ba9a19fb9dd" providerId="AD" clId="Web-{084B4840-6987-6394-4175-913053BC13D1}" dt="2023-06-18T14:15:07.957" v="162"/>
          <ac:spMkLst>
            <pc:docMk/>
            <pc:sldMk cId="2177567867" sldId="264"/>
            <ac:spMk id="11" creationId="{0A5EA4A7-4381-4FC6-AA9A-C9EA77B84F8A}"/>
          </ac:spMkLst>
        </pc:spChg>
        <pc:spChg chg="add">
          <ac:chgData name="Damione Cornelisse" userId="S::d.cornelisse@yuverta.nl::5246a15f-62ff-47c9-a9c2-5ba9a19fb9dd" providerId="AD" clId="Web-{084B4840-6987-6394-4175-913053BC13D1}" dt="2023-06-18T14:15:07.957" v="162"/>
          <ac:spMkLst>
            <pc:docMk/>
            <pc:sldMk cId="2177567867" sldId="264"/>
            <ac:spMk id="13" creationId="{E6295D53-0474-4725-85BE-1F15FCC2D97F}"/>
          </ac:spMkLst>
        </pc:spChg>
        <pc:graphicFrameChg chg="add modGraphic">
          <ac:chgData name="Damione Cornelisse" userId="S::d.cornelisse@yuverta.nl::5246a15f-62ff-47c9-a9c2-5ba9a19fb9dd" providerId="AD" clId="Web-{084B4840-6987-6394-4175-913053BC13D1}" dt="2023-06-18T15:17:51.926" v="594" actId="20577"/>
          <ac:graphicFrameMkLst>
            <pc:docMk/>
            <pc:sldMk cId="2177567867" sldId="264"/>
            <ac:graphicFrameMk id="7" creationId="{6F4E9A2D-FF6D-98F8-86AD-41015B0D6FD7}"/>
          </ac:graphicFrameMkLst>
        </pc:graphicFrameChg>
        <pc:picChg chg="add del mod">
          <ac:chgData name="Damione Cornelisse" userId="S::d.cornelisse@yuverta.nl::5246a15f-62ff-47c9-a9c2-5ba9a19fb9dd" providerId="AD" clId="Web-{084B4840-6987-6394-4175-913053BC13D1}" dt="2023-06-18T14:13:43.908" v="157"/>
          <ac:picMkLst>
            <pc:docMk/>
            <pc:sldMk cId="2177567867" sldId="264"/>
            <ac:picMk id="4" creationId="{D1363178-1642-8F36-6E3E-8B6AE82C8CA8}"/>
          </ac:picMkLst>
        </pc:picChg>
        <pc:picChg chg="add del mod">
          <ac:chgData name="Damione Cornelisse" userId="S::d.cornelisse@yuverta.nl::5246a15f-62ff-47c9-a9c2-5ba9a19fb9dd" providerId="AD" clId="Web-{084B4840-6987-6394-4175-913053BC13D1}" dt="2023-06-18T14:14:19.393" v="159"/>
          <ac:picMkLst>
            <pc:docMk/>
            <pc:sldMk cId="2177567867" sldId="264"/>
            <ac:picMk id="5" creationId="{0FDA04BE-A6FD-CA3A-51D2-860C7843FECE}"/>
          </ac:picMkLst>
        </pc:picChg>
        <pc:picChg chg="add del mod">
          <ac:chgData name="Damione Cornelisse" userId="S::d.cornelisse@yuverta.nl::5246a15f-62ff-47c9-a9c2-5ba9a19fb9dd" providerId="AD" clId="Web-{084B4840-6987-6394-4175-913053BC13D1}" dt="2023-06-18T14:15:00.816" v="161"/>
          <ac:picMkLst>
            <pc:docMk/>
            <pc:sldMk cId="2177567867" sldId="264"/>
            <ac:picMk id="6" creationId="{84E6E1F7-7846-C7BF-D25C-A72D8E042855}"/>
          </ac:picMkLst>
        </pc:picChg>
      </pc:sldChg>
      <pc:sldChg chg="addSp modSp mod setBg">
        <pc:chgData name="Damione Cornelisse" userId="S::d.cornelisse@yuverta.nl::5246a15f-62ff-47c9-a9c2-5ba9a19fb9dd" providerId="AD" clId="Web-{084B4840-6987-6394-4175-913053BC13D1}" dt="2023-06-18T15:03:36.123" v="539"/>
        <pc:sldMkLst>
          <pc:docMk/>
          <pc:sldMk cId="3868568881" sldId="265"/>
        </pc:sldMkLst>
        <pc:spChg chg="mod">
          <ac:chgData name="Damione Cornelisse" userId="S::d.cornelisse@yuverta.nl::5246a15f-62ff-47c9-a9c2-5ba9a19fb9dd" providerId="AD" clId="Web-{084B4840-6987-6394-4175-913053BC13D1}" dt="2023-06-18T15:03:36.123" v="539"/>
          <ac:spMkLst>
            <pc:docMk/>
            <pc:sldMk cId="3868568881" sldId="265"/>
            <ac:spMk id="2" creationId="{00000000-0000-0000-0000-000000000000}"/>
          </ac:spMkLst>
        </pc:spChg>
        <pc:spChg chg="mod">
          <ac:chgData name="Damione Cornelisse" userId="S::d.cornelisse@yuverta.nl::5246a15f-62ff-47c9-a9c2-5ba9a19fb9dd" providerId="AD" clId="Web-{084B4840-6987-6394-4175-913053BC13D1}" dt="2023-06-18T15:03:36.123" v="539"/>
          <ac:spMkLst>
            <pc:docMk/>
            <pc:sldMk cId="3868568881" sldId="265"/>
            <ac:spMk id="3" creationId="{00000000-0000-0000-0000-000000000000}"/>
          </ac:spMkLst>
        </pc:spChg>
        <pc:spChg chg="add">
          <ac:chgData name="Damione Cornelisse" userId="S::d.cornelisse@yuverta.nl::5246a15f-62ff-47c9-a9c2-5ba9a19fb9dd" providerId="AD" clId="Web-{084B4840-6987-6394-4175-913053BC13D1}" dt="2023-06-18T15:03:36.123" v="539"/>
          <ac:spMkLst>
            <pc:docMk/>
            <pc:sldMk cId="3868568881" sldId="265"/>
            <ac:spMk id="9" creationId="{DCC583FC-3774-47D1-9A8B-E0DBA89CBF6F}"/>
          </ac:spMkLst>
        </pc:spChg>
        <pc:spChg chg="add">
          <ac:chgData name="Damione Cornelisse" userId="S::d.cornelisse@yuverta.nl::5246a15f-62ff-47c9-a9c2-5ba9a19fb9dd" providerId="AD" clId="Web-{084B4840-6987-6394-4175-913053BC13D1}" dt="2023-06-18T15:03:36.123" v="539"/>
          <ac:spMkLst>
            <pc:docMk/>
            <pc:sldMk cId="3868568881" sldId="265"/>
            <ac:spMk id="39" creationId="{AECDF498-6F66-4565-9FB7-10767033377B}"/>
          </ac:spMkLst>
        </pc:spChg>
        <pc:spChg chg="add">
          <ac:chgData name="Damione Cornelisse" userId="S::d.cornelisse@yuverta.nl::5246a15f-62ff-47c9-a9c2-5ba9a19fb9dd" providerId="AD" clId="Web-{084B4840-6987-6394-4175-913053BC13D1}" dt="2023-06-18T15:03:36.123" v="539"/>
          <ac:spMkLst>
            <pc:docMk/>
            <pc:sldMk cId="3868568881" sldId="265"/>
            <ac:spMk id="41" creationId="{E0779346-49CA-41C2-BD0A-62F2E1903A7B}"/>
          </ac:spMkLst>
        </pc:spChg>
        <pc:grpChg chg="add">
          <ac:chgData name="Damione Cornelisse" userId="S::d.cornelisse@yuverta.nl::5246a15f-62ff-47c9-a9c2-5ba9a19fb9dd" providerId="AD" clId="Web-{084B4840-6987-6394-4175-913053BC13D1}" dt="2023-06-18T15:03:36.123" v="539"/>
          <ac:grpSpMkLst>
            <pc:docMk/>
            <pc:sldMk cId="3868568881" sldId="265"/>
            <ac:grpSpMk id="11" creationId="{E8DDDC38-A59D-4C57-BEAA-01E57BDEF44B}"/>
          </ac:grpSpMkLst>
        </pc:grpChg>
        <pc:grpChg chg="add">
          <ac:chgData name="Damione Cornelisse" userId="S::d.cornelisse@yuverta.nl::5246a15f-62ff-47c9-a9c2-5ba9a19fb9dd" providerId="AD" clId="Web-{084B4840-6987-6394-4175-913053BC13D1}" dt="2023-06-18T15:03:36.123" v="539"/>
          <ac:grpSpMkLst>
            <pc:docMk/>
            <pc:sldMk cId="3868568881" sldId="265"/>
            <ac:grpSpMk id="25" creationId="{44251A81-4530-41B5-B8FB-DC124AC02C24}"/>
          </ac:grpSpMkLst>
        </pc:grpChg>
        <pc:picChg chg="add">
          <ac:chgData name="Damione Cornelisse" userId="S::d.cornelisse@yuverta.nl::5246a15f-62ff-47c9-a9c2-5ba9a19fb9dd" providerId="AD" clId="Web-{084B4840-6987-6394-4175-913053BC13D1}" dt="2023-06-18T15:03:36.123" v="539"/>
          <ac:picMkLst>
            <pc:docMk/>
            <pc:sldMk cId="3868568881" sldId="265"/>
            <ac:picMk id="5" creationId="{EA2E5EEC-9B44-C350-763B-E62406DDB8A9}"/>
          </ac:picMkLst>
        </pc:picChg>
      </pc:sldChg>
      <pc:sldChg chg="addSp modSp mod setBg setClrOvrMap">
        <pc:chgData name="Damione Cornelisse" userId="S::d.cornelisse@yuverta.nl::5246a15f-62ff-47c9-a9c2-5ba9a19fb9dd" providerId="AD" clId="Web-{084B4840-6987-6394-4175-913053BC13D1}" dt="2023-06-18T14:52:54.748" v="456" actId="20577"/>
        <pc:sldMkLst>
          <pc:docMk/>
          <pc:sldMk cId="3744918941" sldId="266"/>
        </pc:sldMkLst>
        <pc:spChg chg="mod">
          <ac:chgData name="Damione Cornelisse" userId="S::d.cornelisse@yuverta.nl::5246a15f-62ff-47c9-a9c2-5ba9a19fb9dd" providerId="AD" clId="Web-{084B4840-6987-6394-4175-913053BC13D1}" dt="2023-06-18T14:52:54.748" v="456" actId="20577"/>
          <ac:spMkLst>
            <pc:docMk/>
            <pc:sldMk cId="3744918941" sldId="266"/>
            <ac:spMk id="2" creationId="{00000000-0000-0000-0000-000000000000}"/>
          </ac:spMkLst>
        </pc:spChg>
        <pc:spChg chg="mod">
          <ac:chgData name="Damione Cornelisse" userId="S::d.cornelisse@yuverta.nl::5246a15f-62ff-47c9-a9c2-5ba9a19fb9dd" providerId="AD" clId="Web-{084B4840-6987-6394-4175-913053BC13D1}" dt="2023-06-18T14:12:11.452" v="155"/>
          <ac:spMkLst>
            <pc:docMk/>
            <pc:sldMk cId="3744918941" sldId="266"/>
            <ac:spMk id="3" creationId="{00000000-0000-0000-0000-000000000000}"/>
          </ac:spMkLst>
        </pc:spChg>
        <pc:spChg chg="add">
          <ac:chgData name="Damione Cornelisse" userId="S::d.cornelisse@yuverta.nl::5246a15f-62ff-47c9-a9c2-5ba9a19fb9dd" providerId="AD" clId="Web-{084B4840-6987-6394-4175-913053BC13D1}" dt="2023-06-18T14:12:11.452" v="155"/>
          <ac:spMkLst>
            <pc:docMk/>
            <pc:sldMk cId="3744918941" sldId="266"/>
            <ac:spMk id="9" creationId="{B2EC7880-C5D9-40A8-A6B0-3198AD07AD1B}"/>
          </ac:spMkLst>
        </pc:spChg>
        <pc:picChg chg="add mod">
          <ac:chgData name="Damione Cornelisse" userId="S::d.cornelisse@yuverta.nl::5246a15f-62ff-47c9-a9c2-5ba9a19fb9dd" providerId="AD" clId="Web-{084B4840-6987-6394-4175-913053BC13D1}" dt="2023-06-18T14:12:11.452" v="155"/>
          <ac:picMkLst>
            <pc:docMk/>
            <pc:sldMk cId="3744918941" sldId="266"/>
            <ac:picMk id="4" creationId="{24F50E6E-9A30-EB82-80CD-9A07D80FC5BA}"/>
          </ac:picMkLst>
        </pc:picChg>
      </pc:sldChg>
      <pc:sldChg chg="addSp delSp modSp mod setBg">
        <pc:chgData name="Damione Cornelisse" userId="S::d.cornelisse@yuverta.nl::5246a15f-62ff-47c9-a9c2-5ba9a19fb9dd" providerId="AD" clId="Web-{084B4840-6987-6394-4175-913053BC13D1}" dt="2023-06-18T15:07:28.504" v="542"/>
        <pc:sldMkLst>
          <pc:docMk/>
          <pc:sldMk cId="69275552" sldId="267"/>
        </pc:sldMkLst>
        <pc:spChg chg="mod">
          <ac:chgData name="Damione Cornelisse" userId="S::d.cornelisse@yuverta.nl::5246a15f-62ff-47c9-a9c2-5ba9a19fb9dd" providerId="AD" clId="Web-{084B4840-6987-6394-4175-913053BC13D1}" dt="2023-06-18T15:07:28.504" v="542"/>
          <ac:spMkLst>
            <pc:docMk/>
            <pc:sldMk cId="69275552" sldId="267"/>
            <ac:spMk id="2" creationId="{00000000-0000-0000-0000-000000000000}"/>
          </ac:spMkLst>
        </pc:spChg>
        <pc:spChg chg="mod ord">
          <ac:chgData name="Damione Cornelisse" userId="S::d.cornelisse@yuverta.nl::5246a15f-62ff-47c9-a9c2-5ba9a19fb9dd" providerId="AD" clId="Web-{084B4840-6987-6394-4175-913053BC13D1}" dt="2023-06-18T15:07:28.504" v="542"/>
          <ac:spMkLst>
            <pc:docMk/>
            <pc:sldMk cId="69275552" sldId="267"/>
            <ac:spMk id="3" creationId="{00000000-0000-0000-0000-000000000000}"/>
          </ac:spMkLst>
        </pc:spChg>
        <pc:spChg chg="add del">
          <ac:chgData name="Damione Cornelisse" userId="S::d.cornelisse@yuverta.nl::5246a15f-62ff-47c9-a9c2-5ba9a19fb9dd" providerId="AD" clId="Web-{084B4840-6987-6394-4175-913053BC13D1}" dt="2023-06-18T15:07:28.504" v="542"/>
          <ac:spMkLst>
            <pc:docMk/>
            <pc:sldMk cId="69275552" sldId="267"/>
            <ac:spMk id="9" creationId="{2779D735-73F1-45AD-A252-EE45E66100B5}"/>
          </ac:spMkLst>
        </pc:spChg>
        <pc:spChg chg="add del">
          <ac:chgData name="Damione Cornelisse" userId="S::d.cornelisse@yuverta.nl::5246a15f-62ff-47c9-a9c2-5ba9a19fb9dd" providerId="AD" clId="Web-{084B4840-6987-6394-4175-913053BC13D1}" dt="2023-06-18T15:07:28.504" v="542"/>
          <ac:spMkLst>
            <pc:docMk/>
            <pc:sldMk cId="69275552" sldId="267"/>
            <ac:spMk id="10" creationId="{D5BFA5B0-D20E-4128-B8E2-E0CFDEE1B3DE}"/>
          </ac:spMkLst>
        </pc:spChg>
        <pc:spChg chg="add del">
          <ac:chgData name="Damione Cornelisse" userId="S::d.cornelisse@yuverta.nl::5246a15f-62ff-47c9-a9c2-5ba9a19fb9dd" providerId="AD" clId="Web-{084B4840-6987-6394-4175-913053BC13D1}" dt="2023-06-18T15:07:28.504" v="542"/>
          <ac:spMkLst>
            <pc:docMk/>
            <pc:sldMk cId="69275552" sldId="267"/>
            <ac:spMk id="11" creationId="{ADD29E3A-4F37-4DBC-8992-D66DBA53C861}"/>
          </ac:spMkLst>
        </pc:spChg>
        <pc:spChg chg="add del">
          <ac:chgData name="Damione Cornelisse" userId="S::d.cornelisse@yuverta.nl::5246a15f-62ff-47c9-a9c2-5ba9a19fb9dd" providerId="AD" clId="Web-{084B4840-6987-6394-4175-913053BC13D1}" dt="2023-06-18T14:47:17.411" v="422"/>
          <ac:spMkLst>
            <pc:docMk/>
            <pc:sldMk cId="69275552" sldId="267"/>
            <ac:spMk id="12" creationId="{7483F404-EBFF-4A2C-BC7D-DC018B46107C}"/>
          </ac:spMkLst>
        </pc:spChg>
        <pc:spChg chg="add del">
          <ac:chgData name="Damione Cornelisse" userId="S::d.cornelisse@yuverta.nl::5246a15f-62ff-47c9-a9c2-5ba9a19fb9dd" providerId="AD" clId="Web-{084B4840-6987-6394-4175-913053BC13D1}" dt="2023-06-18T14:47:17.411" v="422"/>
          <ac:spMkLst>
            <pc:docMk/>
            <pc:sldMk cId="69275552" sldId="267"/>
            <ac:spMk id="14" creationId="{239B412E-D57E-441E-B939-E10FE2DCF03C}"/>
          </ac:spMkLst>
        </pc:spChg>
        <pc:spChg chg="add del">
          <ac:chgData name="Damione Cornelisse" userId="S::d.cornelisse@yuverta.nl::5246a15f-62ff-47c9-a9c2-5ba9a19fb9dd" providerId="AD" clId="Web-{084B4840-6987-6394-4175-913053BC13D1}" dt="2023-06-18T14:47:17.411" v="422"/>
          <ac:spMkLst>
            <pc:docMk/>
            <pc:sldMk cId="69275552" sldId="267"/>
            <ac:spMk id="16" creationId="{1AC323A2-65F8-4527-9051-FE147D8275BD}"/>
          </ac:spMkLst>
        </pc:spChg>
        <pc:spChg chg="add del">
          <ac:chgData name="Damione Cornelisse" userId="S::d.cornelisse@yuverta.nl::5246a15f-62ff-47c9-a9c2-5ba9a19fb9dd" providerId="AD" clId="Web-{084B4840-6987-6394-4175-913053BC13D1}" dt="2023-06-18T14:47:17.411" v="422"/>
          <ac:spMkLst>
            <pc:docMk/>
            <pc:sldMk cId="69275552" sldId="267"/>
            <ac:spMk id="18" creationId="{1C47FE74-2BF8-4797-B905-E0AD6C20B04B}"/>
          </ac:spMkLst>
        </pc:spChg>
        <pc:spChg chg="add del">
          <ac:chgData name="Damione Cornelisse" userId="S::d.cornelisse@yuverta.nl::5246a15f-62ff-47c9-a9c2-5ba9a19fb9dd" providerId="AD" clId="Web-{084B4840-6987-6394-4175-913053BC13D1}" dt="2023-06-18T14:47:17.411" v="422"/>
          <ac:spMkLst>
            <pc:docMk/>
            <pc:sldMk cId="69275552" sldId="267"/>
            <ac:spMk id="20" creationId="{5CF6536E-B3CC-473B-90AC-C750D2075DB3}"/>
          </ac:spMkLst>
        </pc:spChg>
        <pc:spChg chg="add del">
          <ac:chgData name="Damione Cornelisse" userId="S::d.cornelisse@yuverta.nl::5246a15f-62ff-47c9-a9c2-5ba9a19fb9dd" providerId="AD" clId="Web-{084B4840-6987-6394-4175-913053BC13D1}" dt="2023-06-18T14:47:17.411" v="422"/>
          <ac:spMkLst>
            <pc:docMk/>
            <pc:sldMk cId="69275552" sldId="267"/>
            <ac:spMk id="22" creationId="{5E8642FC-B65A-4A7E-B675-A78ED6709913}"/>
          </ac:spMkLst>
        </pc:spChg>
        <pc:spChg chg="add del">
          <ac:chgData name="Damione Cornelisse" userId="S::d.cornelisse@yuverta.nl::5246a15f-62ff-47c9-a9c2-5ba9a19fb9dd" providerId="AD" clId="Web-{084B4840-6987-6394-4175-913053BC13D1}" dt="2023-06-18T14:47:17.411" v="422"/>
          <ac:spMkLst>
            <pc:docMk/>
            <pc:sldMk cId="69275552" sldId="267"/>
            <ac:spMk id="24" creationId="{511BB00B-8CF5-43F7-99E7-1E80C7992D1F}"/>
          </ac:spMkLst>
        </pc:spChg>
        <pc:spChg chg="add del">
          <ac:chgData name="Damione Cornelisse" userId="S::d.cornelisse@yuverta.nl::5246a15f-62ff-47c9-a9c2-5ba9a19fb9dd" providerId="AD" clId="Web-{084B4840-6987-6394-4175-913053BC13D1}" dt="2023-06-18T14:47:17.411" v="422"/>
          <ac:spMkLst>
            <pc:docMk/>
            <pc:sldMk cId="69275552" sldId="267"/>
            <ac:spMk id="26" creationId="{907EE36D-7BCE-43D3-BD59-6B0BE5734798}"/>
          </ac:spMkLst>
        </pc:spChg>
        <pc:picChg chg="add mod ord">
          <ac:chgData name="Damione Cornelisse" userId="S::d.cornelisse@yuverta.nl::5246a15f-62ff-47c9-a9c2-5ba9a19fb9dd" providerId="AD" clId="Web-{084B4840-6987-6394-4175-913053BC13D1}" dt="2023-06-18T15:07:28.504" v="542"/>
          <ac:picMkLst>
            <pc:docMk/>
            <pc:sldMk cId="69275552" sldId="267"/>
            <ac:picMk id="4" creationId="{CBD9FE1C-8405-E40D-0A94-1AE0D3883136}"/>
          </ac:picMkLst>
        </pc:picChg>
        <pc:picChg chg="add mod ord">
          <ac:chgData name="Damione Cornelisse" userId="S::d.cornelisse@yuverta.nl::5246a15f-62ff-47c9-a9c2-5ba9a19fb9dd" providerId="AD" clId="Web-{084B4840-6987-6394-4175-913053BC13D1}" dt="2023-06-18T15:07:28.504" v="542"/>
          <ac:picMkLst>
            <pc:docMk/>
            <pc:sldMk cId="69275552" sldId="267"/>
            <ac:picMk id="5" creationId="{62120BED-385F-BE3B-E10B-0CE05D5EFD5A}"/>
          </ac:picMkLst>
        </pc:picChg>
        <pc:picChg chg="add mod">
          <ac:chgData name="Damione Cornelisse" userId="S::d.cornelisse@yuverta.nl::5246a15f-62ff-47c9-a9c2-5ba9a19fb9dd" providerId="AD" clId="Web-{084B4840-6987-6394-4175-913053BC13D1}" dt="2023-06-18T15:07:28.504" v="542"/>
          <ac:picMkLst>
            <pc:docMk/>
            <pc:sldMk cId="69275552" sldId="267"/>
            <ac:picMk id="6" creationId="{5D32785D-7A70-4A74-B3F5-9F7BBD16AB5A}"/>
          </ac:picMkLst>
        </pc:picChg>
        <pc:picChg chg="add mod">
          <ac:chgData name="Damione Cornelisse" userId="S::d.cornelisse@yuverta.nl::5246a15f-62ff-47c9-a9c2-5ba9a19fb9dd" providerId="AD" clId="Web-{084B4840-6987-6394-4175-913053BC13D1}" dt="2023-06-18T15:07:28.504" v="542"/>
          <ac:picMkLst>
            <pc:docMk/>
            <pc:sldMk cId="69275552" sldId="267"/>
            <ac:picMk id="7" creationId="{ECC6B985-D160-7539-9C3B-AC7B3D677C5D}"/>
          </ac:picMkLst>
        </pc:picChg>
      </pc:sldChg>
      <pc:sldChg chg="addSp modSp new mod setBg">
        <pc:chgData name="Damione Cornelisse" userId="S::d.cornelisse@yuverta.nl::5246a15f-62ff-47c9-a9c2-5ba9a19fb9dd" providerId="AD" clId="Web-{084B4840-6987-6394-4175-913053BC13D1}" dt="2023-06-18T15:14:06.936" v="586" actId="20577"/>
        <pc:sldMkLst>
          <pc:docMk/>
          <pc:sldMk cId="4083467600" sldId="268"/>
        </pc:sldMkLst>
        <pc:spChg chg="mod">
          <ac:chgData name="Damione Cornelisse" userId="S::d.cornelisse@yuverta.nl::5246a15f-62ff-47c9-a9c2-5ba9a19fb9dd" providerId="AD" clId="Web-{084B4840-6987-6394-4175-913053BC13D1}" dt="2023-06-18T14:25:44.066" v="311"/>
          <ac:spMkLst>
            <pc:docMk/>
            <pc:sldMk cId="4083467600" sldId="268"/>
            <ac:spMk id="2" creationId="{8B86A99E-128B-DAC8-B10D-7C932DE4991E}"/>
          </ac:spMkLst>
        </pc:spChg>
        <pc:spChg chg="mod">
          <ac:chgData name="Damione Cornelisse" userId="S::d.cornelisse@yuverta.nl::5246a15f-62ff-47c9-a9c2-5ba9a19fb9dd" providerId="AD" clId="Web-{084B4840-6987-6394-4175-913053BC13D1}" dt="2023-06-18T15:14:06.936" v="586" actId="20577"/>
          <ac:spMkLst>
            <pc:docMk/>
            <pc:sldMk cId="4083467600" sldId="268"/>
            <ac:spMk id="3" creationId="{AD7F55E4-9521-3204-2A42-7DD7A5242D50}"/>
          </ac:spMkLst>
        </pc:spChg>
        <pc:spChg chg="add">
          <ac:chgData name="Damione Cornelisse" userId="S::d.cornelisse@yuverta.nl::5246a15f-62ff-47c9-a9c2-5ba9a19fb9dd" providerId="AD" clId="Web-{084B4840-6987-6394-4175-913053BC13D1}" dt="2023-06-18T14:25:44.066" v="311"/>
          <ac:spMkLst>
            <pc:docMk/>
            <pc:sldMk cId="4083467600" sldId="268"/>
            <ac:spMk id="9" creationId="{1DEF7FFE-4D64-436F-AD94-4A93A062A8C0}"/>
          </ac:spMkLst>
        </pc:spChg>
        <pc:spChg chg="add">
          <ac:chgData name="Damione Cornelisse" userId="S::d.cornelisse@yuverta.nl::5246a15f-62ff-47c9-a9c2-5ba9a19fb9dd" providerId="AD" clId="Web-{084B4840-6987-6394-4175-913053BC13D1}" dt="2023-06-18T14:25:44.066" v="311"/>
          <ac:spMkLst>
            <pc:docMk/>
            <pc:sldMk cId="4083467600" sldId="268"/>
            <ac:spMk id="11" creationId="{D4D9CC87-0E0B-4C62-BF07-D7891B462814}"/>
          </ac:spMkLst>
        </pc:spChg>
        <pc:spChg chg="add">
          <ac:chgData name="Damione Cornelisse" userId="S::d.cornelisse@yuverta.nl::5246a15f-62ff-47c9-a9c2-5ba9a19fb9dd" providerId="AD" clId="Web-{084B4840-6987-6394-4175-913053BC13D1}" dt="2023-06-18T14:25:44.066" v="311"/>
          <ac:spMkLst>
            <pc:docMk/>
            <pc:sldMk cId="4083467600" sldId="268"/>
            <ac:spMk id="13" creationId="{B7D7AEBC-DEC4-4C87-9581-41DA4DBEE6FD}"/>
          </ac:spMkLst>
        </pc:spChg>
        <pc:picChg chg="add">
          <ac:chgData name="Damione Cornelisse" userId="S::d.cornelisse@yuverta.nl::5246a15f-62ff-47c9-a9c2-5ba9a19fb9dd" providerId="AD" clId="Web-{084B4840-6987-6394-4175-913053BC13D1}" dt="2023-06-18T14:25:44.066" v="311"/>
          <ac:picMkLst>
            <pc:docMk/>
            <pc:sldMk cId="4083467600" sldId="268"/>
            <ac:picMk id="5" creationId="{5924ABCB-48C3-320D-43C2-BC5B4CDC6209}"/>
          </ac:picMkLst>
        </pc:picChg>
      </pc:sldChg>
      <pc:sldChg chg="addSp modSp new mod setBg">
        <pc:chgData name="Damione Cornelisse" userId="S::d.cornelisse@yuverta.nl::5246a15f-62ff-47c9-a9c2-5ba9a19fb9dd" providerId="AD" clId="Web-{084B4840-6987-6394-4175-913053BC13D1}" dt="2023-06-18T15:10:03.164" v="553" actId="20577"/>
        <pc:sldMkLst>
          <pc:docMk/>
          <pc:sldMk cId="1055368094" sldId="269"/>
        </pc:sldMkLst>
        <pc:spChg chg="mod">
          <ac:chgData name="Damione Cornelisse" userId="S::d.cornelisse@yuverta.nl::5246a15f-62ff-47c9-a9c2-5ba9a19fb9dd" providerId="AD" clId="Web-{084B4840-6987-6394-4175-913053BC13D1}" dt="2023-06-18T14:27:33.975" v="318"/>
          <ac:spMkLst>
            <pc:docMk/>
            <pc:sldMk cId="1055368094" sldId="269"/>
            <ac:spMk id="2" creationId="{15657147-F11A-D898-16DE-BC39B659A701}"/>
          </ac:spMkLst>
        </pc:spChg>
        <pc:spChg chg="mod">
          <ac:chgData name="Damione Cornelisse" userId="S::d.cornelisse@yuverta.nl::5246a15f-62ff-47c9-a9c2-5ba9a19fb9dd" providerId="AD" clId="Web-{084B4840-6987-6394-4175-913053BC13D1}" dt="2023-06-18T15:10:03.164" v="553" actId="20577"/>
          <ac:spMkLst>
            <pc:docMk/>
            <pc:sldMk cId="1055368094" sldId="269"/>
            <ac:spMk id="3" creationId="{E4DFB3D5-C082-6FD2-8568-2ECA1622E7AB}"/>
          </ac:spMkLst>
        </pc:spChg>
        <pc:spChg chg="add">
          <ac:chgData name="Damione Cornelisse" userId="S::d.cornelisse@yuverta.nl::5246a15f-62ff-47c9-a9c2-5ba9a19fb9dd" providerId="AD" clId="Web-{084B4840-6987-6394-4175-913053BC13D1}" dt="2023-06-18T14:27:33.975" v="318"/>
          <ac:spMkLst>
            <pc:docMk/>
            <pc:sldMk cId="1055368094" sldId="269"/>
            <ac:spMk id="9" creationId="{1DEF7FFE-4D64-436F-AD94-4A93A062A8C0}"/>
          </ac:spMkLst>
        </pc:spChg>
        <pc:spChg chg="add">
          <ac:chgData name="Damione Cornelisse" userId="S::d.cornelisse@yuverta.nl::5246a15f-62ff-47c9-a9c2-5ba9a19fb9dd" providerId="AD" clId="Web-{084B4840-6987-6394-4175-913053BC13D1}" dt="2023-06-18T14:27:33.975" v="318"/>
          <ac:spMkLst>
            <pc:docMk/>
            <pc:sldMk cId="1055368094" sldId="269"/>
            <ac:spMk id="11" creationId="{D4D9CC87-0E0B-4C62-BF07-D7891B462814}"/>
          </ac:spMkLst>
        </pc:spChg>
        <pc:spChg chg="add">
          <ac:chgData name="Damione Cornelisse" userId="S::d.cornelisse@yuverta.nl::5246a15f-62ff-47c9-a9c2-5ba9a19fb9dd" providerId="AD" clId="Web-{084B4840-6987-6394-4175-913053BC13D1}" dt="2023-06-18T14:27:33.975" v="318"/>
          <ac:spMkLst>
            <pc:docMk/>
            <pc:sldMk cId="1055368094" sldId="269"/>
            <ac:spMk id="13" creationId="{B7D7AEBC-DEC4-4C87-9581-41DA4DBEE6FD}"/>
          </ac:spMkLst>
        </pc:spChg>
        <pc:picChg chg="add">
          <ac:chgData name="Damione Cornelisse" userId="S::d.cornelisse@yuverta.nl::5246a15f-62ff-47c9-a9c2-5ba9a19fb9dd" providerId="AD" clId="Web-{084B4840-6987-6394-4175-913053BC13D1}" dt="2023-06-18T14:27:33.975" v="318"/>
          <ac:picMkLst>
            <pc:docMk/>
            <pc:sldMk cId="1055368094" sldId="269"/>
            <ac:picMk id="5" creationId="{8E14C22B-9F79-1085-62B5-379BC7788F25}"/>
          </ac:picMkLst>
        </pc:picChg>
      </pc:sldChg>
      <pc:sldChg chg="addSp delSp modSp new mod setBg">
        <pc:chgData name="Damione Cornelisse" userId="S::d.cornelisse@yuverta.nl::5246a15f-62ff-47c9-a9c2-5ba9a19fb9dd" providerId="AD" clId="Web-{084B4840-6987-6394-4175-913053BC13D1}" dt="2023-06-18T15:01:40.698" v="538" actId="1076"/>
        <pc:sldMkLst>
          <pc:docMk/>
          <pc:sldMk cId="3884804119" sldId="270"/>
        </pc:sldMkLst>
        <pc:spChg chg="mod">
          <ac:chgData name="Damione Cornelisse" userId="S::d.cornelisse@yuverta.nl::5246a15f-62ff-47c9-a9c2-5ba9a19fb9dd" providerId="AD" clId="Web-{084B4840-6987-6394-4175-913053BC13D1}" dt="2023-06-18T14:55:08.782" v="480" actId="20577"/>
          <ac:spMkLst>
            <pc:docMk/>
            <pc:sldMk cId="3884804119" sldId="270"/>
            <ac:spMk id="2" creationId="{C83B92AD-51B7-609E-1878-2270BF7E29D6}"/>
          </ac:spMkLst>
        </pc:spChg>
        <pc:spChg chg="del">
          <ac:chgData name="Damione Cornelisse" userId="S::d.cornelisse@yuverta.nl::5246a15f-62ff-47c9-a9c2-5ba9a19fb9dd" providerId="AD" clId="Web-{084B4840-6987-6394-4175-913053BC13D1}" dt="2023-06-18T14:53:14.889" v="458"/>
          <ac:spMkLst>
            <pc:docMk/>
            <pc:sldMk cId="3884804119" sldId="270"/>
            <ac:spMk id="3" creationId="{0121564A-8FA1-C551-1532-BC4295FB9924}"/>
          </ac:spMkLst>
        </pc:spChg>
        <pc:spChg chg="add mod">
          <ac:chgData name="Damione Cornelisse" userId="S::d.cornelisse@yuverta.nl::5246a15f-62ff-47c9-a9c2-5ba9a19fb9dd" providerId="AD" clId="Web-{084B4840-6987-6394-4175-913053BC13D1}" dt="2023-06-18T14:57:17.442" v="512" actId="1076"/>
          <ac:spMkLst>
            <pc:docMk/>
            <pc:sldMk cId="3884804119" sldId="270"/>
            <ac:spMk id="6" creationId="{2EB7AFD8-37BF-1A58-F585-1FDAA0571597}"/>
          </ac:spMkLst>
        </pc:spChg>
        <pc:spChg chg="add del mod">
          <ac:chgData name="Damione Cornelisse" userId="S::d.cornelisse@yuverta.nl::5246a15f-62ff-47c9-a9c2-5ba9a19fb9dd" providerId="AD" clId="Web-{084B4840-6987-6394-4175-913053BC13D1}" dt="2023-06-18T14:59:38.445" v="516"/>
          <ac:spMkLst>
            <pc:docMk/>
            <pc:sldMk cId="3884804119" sldId="270"/>
            <ac:spMk id="7" creationId="{5F19AFF7-D552-7A80-ACF8-72F903BFF0C4}"/>
          </ac:spMkLst>
        </pc:spChg>
        <pc:spChg chg="add del mod">
          <ac:chgData name="Damione Cornelisse" userId="S::d.cornelisse@yuverta.nl::5246a15f-62ff-47c9-a9c2-5ba9a19fb9dd" providerId="AD" clId="Web-{084B4840-6987-6394-4175-913053BC13D1}" dt="2023-06-18T15:00:21.368" v="520"/>
          <ac:spMkLst>
            <pc:docMk/>
            <pc:sldMk cId="3884804119" sldId="270"/>
            <ac:spMk id="8" creationId="{84ECCD62-F6E5-61AD-8085-EE0E3EB806B9}"/>
          </ac:spMkLst>
        </pc:spChg>
        <pc:spChg chg="add del">
          <ac:chgData name="Damione Cornelisse" userId="S::d.cornelisse@yuverta.nl::5246a15f-62ff-47c9-a9c2-5ba9a19fb9dd" providerId="AD" clId="Web-{084B4840-6987-6394-4175-913053BC13D1}" dt="2023-06-18T14:54:10.718" v="462"/>
          <ac:spMkLst>
            <pc:docMk/>
            <pc:sldMk cId="3884804119" sldId="270"/>
            <ac:spMk id="9" creationId="{E248F4E8-C214-8DE4-57E2-1B15E1B5381D}"/>
          </ac:spMkLst>
        </pc:spChg>
        <pc:spChg chg="add del mod">
          <ac:chgData name="Damione Cornelisse" userId="S::d.cornelisse@yuverta.nl::5246a15f-62ff-47c9-a9c2-5ba9a19fb9dd" providerId="AD" clId="Web-{084B4840-6987-6394-4175-913053BC13D1}" dt="2023-06-18T15:00:27.587" v="524"/>
          <ac:spMkLst>
            <pc:docMk/>
            <pc:sldMk cId="3884804119" sldId="270"/>
            <ac:spMk id="10" creationId="{8C3387A9-55CE-FC84-D01C-F0F21E19310B}"/>
          </ac:spMkLst>
        </pc:spChg>
        <pc:spChg chg="add del">
          <ac:chgData name="Damione Cornelisse" userId="S::d.cornelisse@yuverta.nl::5246a15f-62ff-47c9-a9c2-5ba9a19fb9dd" providerId="AD" clId="Web-{084B4840-6987-6394-4175-913053BC13D1}" dt="2023-06-18T14:54:10.718" v="462"/>
          <ac:spMkLst>
            <pc:docMk/>
            <pc:sldMk cId="3884804119" sldId="270"/>
            <ac:spMk id="12" creationId="{0C8B6C4B-A867-4D7E-9851-29BB2D603B96}"/>
          </ac:spMkLst>
        </pc:spChg>
        <pc:spChg chg="add del">
          <ac:chgData name="Damione Cornelisse" userId="S::d.cornelisse@yuverta.nl::5246a15f-62ff-47c9-a9c2-5ba9a19fb9dd" providerId="AD" clId="Web-{084B4840-6987-6394-4175-913053BC13D1}" dt="2023-06-18T14:54:10.718" v="462"/>
          <ac:spMkLst>
            <pc:docMk/>
            <pc:sldMk cId="3884804119" sldId="270"/>
            <ac:spMk id="14" creationId="{470BD5D9-CDC5-465C-9E25-2EB0249FE4C5}"/>
          </ac:spMkLst>
        </pc:spChg>
        <pc:spChg chg="add del">
          <ac:chgData name="Damione Cornelisse" userId="S::d.cornelisse@yuverta.nl::5246a15f-62ff-47c9-a9c2-5ba9a19fb9dd" providerId="AD" clId="Web-{084B4840-6987-6394-4175-913053BC13D1}" dt="2023-06-18T14:54:10.718" v="462"/>
          <ac:spMkLst>
            <pc:docMk/>
            <pc:sldMk cId="3884804119" sldId="270"/>
            <ac:spMk id="16" creationId="{9185F495-8EFA-407B-AAD7-A2F52AE2C3EC}"/>
          </ac:spMkLst>
        </pc:spChg>
        <pc:spChg chg="add del">
          <ac:chgData name="Damione Cornelisse" userId="S::d.cornelisse@yuverta.nl::5246a15f-62ff-47c9-a9c2-5ba9a19fb9dd" providerId="AD" clId="Web-{084B4840-6987-6394-4175-913053BC13D1}" dt="2023-06-18T14:54:15.656" v="464"/>
          <ac:spMkLst>
            <pc:docMk/>
            <pc:sldMk cId="3884804119" sldId="270"/>
            <ac:spMk id="27" creationId="{9AD3FB61-6AE9-4485-BE50-6A67D1BBD5D3}"/>
          </ac:spMkLst>
        </pc:spChg>
        <pc:spChg chg="add del">
          <ac:chgData name="Damione Cornelisse" userId="S::d.cornelisse@yuverta.nl::5246a15f-62ff-47c9-a9c2-5ba9a19fb9dd" providerId="AD" clId="Web-{084B4840-6987-6394-4175-913053BC13D1}" dt="2023-06-18T14:54:15.656" v="464"/>
          <ac:spMkLst>
            <pc:docMk/>
            <pc:sldMk cId="3884804119" sldId="270"/>
            <ac:spMk id="42" creationId="{17E39382-3BDF-4F54-8585-82ACB0EE38DA}"/>
          </ac:spMkLst>
        </pc:spChg>
        <pc:spChg chg="add del">
          <ac:chgData name="Damione Cornelisse" userId="S::d.cornelisse@yuverta.nl::5246a15f-62ff-47c9-a9c2-5ba9a19fb9dd" providerId="AD" clId="Web-{084B4840-6987-6394-4175-913053BC13D1}" dt="2023-06-18T14:54:15.656" v="464"/>
          <ac:spMkLst>
            <pc:docMk/>
            <pc:sldMk cId="3884804119" sldId="270"/>
            <ac:spMk id="44" creationId="{06E7B50D-4267-4B64-A59B-48EA8221E348}"/>
          </ac:spMkLst>
        </pc:spChg>
        <pc:spChg chg="add del">
          <ac:chgData name="Damione Cornelisse" userId="S::d.cornelisse@yuverta.nl::5246a15f-62ff-47c9-a9c2-5ba9a19fb9dd" providerId="AD" clId="Web-{084B4840-6987-6394-4175-913053BC13D1}" dt="2023-06-18T14:54:15.656" v="464"/>
          <ac:spMkLst>
            <pc:docMk/>
            <pc:sldMk cId="3884804119" sldId="270"/>
            <ac:spMk id="45" creationId="{87C7F214-4DBE-D505-1319-68BEEF0D25C0}"/>
          </ac:spMkLst>
        </pc:spChg>
        <pc:spChg chg="add del">
          <ac:chgData name="Damione Cornelisse" userId="S::d.cornelisse@yuverta.nl::5246a15f-62ff-47c9-a9c2-5ba9a19fb9dd" providerId="AD" clId="Web-{084B4840-6987-6394-4175-913053BC13D1}" dt="2023-06-18T14:54:24.625" v="466"/>
          <ac:spMkLst>
            <pc:docMk/>
            <pc:sldMk cId="3884804119" sldId="270"/>
            <ac:spMk id="48" creationId="{BD910D13-8A2C-3CFF-DED2-8858666B9688}"/>
          </ac:spMkLst>
        </pc:spChg>
        <pc:spChg chg="add">
          <ac:chgData name="Damione Cornelisse" userId="S::d.cornelisse@yuverta.nl::5246a15f-62ff-47c9-a9c2-5ba9a19fb9dd" providerId="AD" clId="Web-{084B4840-6987-6394-4175-913053BC13D1}" dt="2023-06-18T14:54:24.641" v="467"/>
          <ac:spMkLst>
            <pc:docMk/>
            <pc:sldMk cId="3884804119" sldId="270"/>
            <ac:spMk id="50" creationId="{0C8B6C4B-A867-4D7E-9851-29BB2D603B96}"/>
          </ac:spMkLst>
        </pc:spChg>
        <pc:spChg chg="add">
          <ac:chgData name="Damione Cornelisse" userId="S::d.cornelisse@yuverta.nl::5246a15f-62ff-47c9-a9c2-5ba9a19fb9dd" providerId="AD" clId="Web-{084B4840-6987-6394-4175-913053BC13D1}" dt="2023-06-18T14:54:24.641" v="467"/>
          <ac:spMkLst>
            <pc:docMk/>
            <pc:sldMk cId="3884804119" sldId="270"/>
            <ac:spMk id="51" creationId="{470BD5D9-CDC5-465C-9E25-2EB0249FE4C5}"/>
          </ac:spMkLst>
        </pc:spChg>
        <pc:spChg chg="add mod">
          <ac:chgData name="Damione Cornelisse" userId="S::d.cornelisse@yuverta.nl::5246a15f-62ff-47c9-a9c2-5ba9a19fb9dd" providerId="AD" clId="Web-{084B4840-6987-6394-4175-913053BC13D1}" dt="2023-06-18T14:57:00.145" v="509" actId="20577"/>
          <ac:spMkLst>
            <pc:docMk/>
            <pc:sldMk cId="3884804119" sldId="270"/>
            <ac:spMk id="52" creationId="{E248F4E8-C214-8DE4-57E2-1B15E1B5381D}"/>
          </ac:spMkLst>
        </pc:spChg>
        <pc:spChg chg="add">
          <ac:chgData name="Damione Cornelisse" userId="S::d.cornelisse@yuverta.nl::5246a15f-62ff-47c9-a9c2-5ba9a19fb9dd" providerId="AD" clId="Web-{084B4840-6987-6394-4175-913053BC13D1}" dt="2023-06-18T14:54:24.641" v="467"/>
          <ac:spMkLst>
            <pc:docMk/>
            <pc:sldMk cId="3884804119" sldId="270"/>
            <ac:spMk id="53" creationId="{9185F495-8EFA-407B-AAD7-A2F52AE2C3EC}"/>
          </ac:spMkLst>
        </pc:spChg>
        <pc:grpChg chg="add del">
          <ac:chgData name="Damione Cornelisse" userId="S::d.cornelisse@yuverta.nl::5246a15f-62ff-47c9-a9c2-5ba9a19fb9dd" providerId="AD" clId="Web-{084B4840-6987-6394-4175-913053BC13D1}" dt="2023-06-18T14:54:15.656" v="464"/>
          <ac:grpSpMkLst>
            <pc:docMk/>
            <pc:sldMk cId="3884804119" sldId="270"/>
            <ac:grpSpMk id="28" creationId="{08C1A257-22D4-41EF-AF6A-CF2D5A1DCD03}"/>
          </ac:grpSpMkLst>
        </pc:grpChg>
        <pc:grpChg chg="add del">
          <ac:chgData name="Damione Cornelisse" userId="S::d.cornelisse@yuverta.nl::5246a15f-62ff-47c9-a9c2-5ba9a19fb9dd" providerId="AD" clId="Web-{084B4840-6987-6394-4175-913053BC13D1}" dt="2023-06-18T14:54:15.656" v="464"/>
          <ac:grpSpMkLst>
            <pc:docMk/>
            <pc:sldMk cId="3884804119" sldId="270"/>
            <ac:grpSpMk id="41" creationId="{2315C98F-1CCA-4D5A-A03F-29B4BED6CC44}"/>
          </ac:grpSpMkLst>
        </pc:grpChg>
        <pc:picChg chg="add mod ord">
          <ac:chgData name="Damione Cornelisse" userId="S::d.cornelisse@yuverta.nl::5246a15f-62ff-47c9-a9c2-5ba9a19fb9dd" providerId="AD" clId="Web-{084B4840-6987-6394-4175-913053BC13D1}" dt="2023-06-18T14:54:29.594" v="468" actId="1076"/>
          <ac:picMkLst>
            <pc:docMk/>
            <pc:sldMk cId="3884804119" sldId="270"/>
            <ac:picMk id="4" creationId="{AA035FE5-82C3-F5C4-E667-EEA89CD69DF0}"/>
          </ac:picMkLst>
        </pc:picChg>
        <pc:picChg chg="add mod">
          <ac:chgData name="Damione Cornelisse" userId="S::d.cornelisse@yuverta.nl::5246a15f-62ff-47c9-a9c2-5ba9a19fb9dd" providerId="AD" clId="Web-{084B4840-6987-6394-4175-913053BC13D1}" dt="2023-06-18T15:01:14.042" v="531" actId="1076"/>
          <ac:picMkLst>
            <pc:docMk/>
            <pc:sldMk cId="3884804119" sldId="270"/>
            <ac:picMk id="5" creationId="{4E2013A1-D10A-FEB1-3B9E-B41793847E7D}"/>
          </ac:picMkLst>
        </pc:picChg>
        <pc:picChg chg="add mod">
          <ac:chgData name="Damione Cornelisse" userId="S::d.cornelisse@yuverta.nl::5246a15f-62ff-47c9-a9c2-5ba9a19fb9dd" providerId="AD" clId="Web-{084B4840-6987-6394-4175-913053BC13D1}" dt="2023-06-18T15:01:40.698" v="538" actId="1076"/>
          <ac:picMkLst>
            <pc:docMk/>
            <pc:sldMk cId="3884804119" sldId="270"/>
            <ac:picMk id="11" creationId="{8BFAE349-7401-F9CE-B910-79B08A1FB03F}"/>
          </ac:picMkLst>
        </pc:picChg>
        <pc:cxnChg chg="add del mod">
          <ac:chgData name="Damione Cornelisse" userId="S::d.cornelisse@yuverta.nl::5246a15f-62ff-47c9-a9c2-5ba9a19fb9dd" providerId="AD" clId="Web-{084B4840-6987-6394-4175-913053BC13D1}" dt="2023-06-18T14:54:15.656" v="464"/>
          <ac:cxnSpMkLst>
            <pc:docMk/>
            <pc:sldMk cId="3884804119" sldId="270"/>
            <ac:cxnSpMk id="46" creationId="{B7A81025-7EA9-493C-A8AA-C2443AD28078}"/>
          </ac:cxnSpMkLst>
        </pc:cxnChg>
      </pc:sldChg>
    </pc:docChg>
  </pc:docChgLst>
  <pc:docChgLst>
    <pc:chgData name="Damione Cornelisse" userId="S::d.cornelisse@yuverta.nl::5246a15f-62ff-47c9-a9c2-5ba9a19fb9dd" providerId="AD" clId="Web-{3C5A7507-D2BF-5688-83A0-2CB479E17999}"/>
    <pc:docChg chg="modSld">
      <pc:chgData name="Damione Cornelisse" userId="S::d.cornelisse@yuverta.nl::5246a15f-62ff-47c9-a9c2-5ba9a19fb9dd" providerId="AD" clId="Web-{3C5A7507-D2BF-5688-83A0-2CB479E17999}" dt="2023-06-18T13:54:55.949" v="72" actId="20577"/>
      <pc:docMkLst>
        <pc:docMk/>
      </pc:docMkLst>
      <pc:sldChg chg="modSp">
        <pc:chgData name="Damione Cornelisse" userId="S::d.cornelisse@yuverta.nl::5246a15f-62ff-47c9-a9c2-5ba9a19fb9dd" providerId="AD" clId="Web-{3C5A7507-D2BF-5688-83A0-2CB479E17999}" dt="2023-06-18T13:48:23.562" v="4" actId="20577"/>
        <pc:sldMkLst>
          <pc:docMk/>
          <pc:sldMk cId="4048780141" sldId="256"/>
        </pc:sldMkLst>
        <pc:spChg chg="mod">
          <ac:chgData name="Damione Cornelisse" userId="S::d.cornelisse@yuverta.nl::5246a15f-62ff-47c9-a9c2-5ba9a19fb9dd" providerId="AD" clId="Web-{3C5A7507-D2BF-5688-83A0-2CB479E17999}" dt="2023-06-18T13:48:23.562" v="4" actId="20577"/>
          <ac:spMkLst>
            <pc:docMk/>
            <pc:sldMk cId="4048780141" sldId="256"/>
            <ac:spMk id="3" creationId="{00000000-0000-0000-0000-000000000000}"/>
          </ac:spMkLst>
        </pc:spChg>
      </pc:sldChg>
      <pc:sldChg chg="modSp">
        <pc:chgData name="Damione Cornelisse" userId="S::d.cornelisse@yuverta.nl::5246a15f-62ff-47c9-a9c2-5ba9a19fb9dd" providerId="AD" clId="Web-{3C5A7507-D2BF-5688-83A0-2CB479E17999}" dt="2023-06-18T13:52:23.391" v="53" actId="20577"/>
        <pc:sldMkLst>
          <pc:docMk/>
          <pc:sldMk cId="1944869781" sldId="257"/>
        </pc:sldMkLst>
        <pc:spChg chg="mod">
          <ac:chgData name="Damione Cornelisse" userId="S::d.cornelisse@yuverta.nl::5246a15f-62ff-47c9-a9c2-5ba9a19fb9dd" providerId="AD" clId="Web-{3C5A7507-D2BF-5688-83A0-2CB479E17999}" dt="2023-06-18T13:52:23.391" v="53" actId="20577"/>
          <ac:spMkLst>
            <pc:docMk/>
            <pc:sldMk cId="1944869781" sldId="257"/>
            <ac:spMk id="3" creationId="{00000000-0000-0000-0000-000000000000}"/>
          </ac:spMkLst>
        </pc:spChg>
      </pc:sldChg>
      <pc:sldChg chg="modSp">
        <pc:chgData name="Damione Cornelisse" userId="S::d.cornelisse@yuverta.nl::5246a15f-62ff-47c9-a9c2-5ba9a19fb9dd" providerId="AD" clId="Web-{3C5A7507-D2BF-5688-83A0-2CB479E17999}" dt="2023-06-18T13:54:55.949" v="72" actId="20577"/>
        <pc:sldMkLst>
          <pc:docMk/>
          <pc:sldMk cId="983091268" sldId="259"/>
        </pc:sldMkLst>
        <pc:spChg chg="mod">
          <ac:chgData name="Damione Cornelisse" userId="S::d.cornelisse@yuverta.nl::5246a15f-62ff-47c9-a9c2-5ba9a19fb9dd" providerId="AD" clId="Web-{3C5A7507-D2BF-5688-83A0-2CB479E17999}" dt="2023-06-18T13:54:55.949" v="72" actId="20577"/>
          <ac:spMkLst>
            <pc:docMk/>
            <pc:sldMk cId="983091268" sldId="259"/>
            <ac:spMk id="3" creationId="{00000000-0000-0000-0000-000000000000}"/>
          </ac:spMkLst>
        </pc:spChg>
      </pc:sldChg>
    </pc:docChg>
  </pc:docChgLst>
</pc:chgInfo>
</file>

<file path=ppt/diagrams/_rels/data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89BB7A-D9FF-40DE-9FA0-157A21EDB426}"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106266B-EB26-47E5-A11F-BBC3EDD13ADD}">
      <dgm:prSet/>
      <dgm:spPr/>
      <dgm:t>
        <a:bodyPr/>
        <a:lstStyle/>
        <a:p>
          <a:r>
            <a:rPr lang="nl-NL"/>
            <a:t>Damione Cornelisse. (Zij/Haar)</a:t>
          </a:r>
          <a:endParaRPr lang="en-US"/>
        </a:p>
      </dgm:t>
    </dgm:pt>
    <dgm:pt modelId="{21F5BFAE-F071-4BBC-B5D1-3CF79B29DF17}" type="parTrans" cxnId="{3F37D54F-5CFD-4323-9C81-3F57FD3382D8}">
      <dgm:prSet/>
      <dgm:spPr/>
      <dgm:t>
        <a:bodyPr/>
        <a:lstStyle/>
        <a:p>
          <a:endParaRPr lang="en-US"/>
        </a:p>
      </dgm:t>
    </dgm:pt>
    <dgm:pt modelId="{32879B78-542C-44CD-90F8-A90F8FAE5035}" type="sibTrans" cxnId="{3F37D54F-5CFD-4323-9C81-3F57FD3382D8}">
      <dgm:prSet/>
      <dgm:spPr/>
      <dgm:t>
        <a:bodyPr/>
        <a:lstStyle/>
        <a:p>
          <a:endParaRPr lang="en-US"/>
        </a:p>
      </dgm:t>
    </dgm:pt>
    <dgm:pt modelId="{AC82BBCE-A7A0-4780-BE9E-B3EB18E23451}">
      <dgm:prSet/>
      <dgm:spPr/>
      <dgm:t>
        <a:bodyPr/>
        <a:lstStyle/>
        <a:p>
          <a:r>
            <a:rPr lang="nl-NL"/>
            <a:t>I.V.K.O.</a:t>
          </a:r>
          <a:endParaRPr lang="en-US"/>
        </a:p>
      </dgm:t>
    </dgm:pt>
    <dgm:pt modelId="{8EEDD1CA-E625-4FB2-B685-2D8D4235DBC4}" type="parTrans" cxnId="{AB66556A-D0A2-4B99-BAA1-C579F1A3F275}">
      <dgm:prSet/>
      <dgm:spPr/>
      <dgm:t>
        <a:bodyPr/>
        <a:lstStyle/>
        <a:p>
          <a:endParaRPr lang="en-US"/>
        </a:p>
      </dgm:t>
    </dgm:pt>
    <dgm:pt modelId="{70D1CC9E-316B-4481-BC16-CB49DBC5DF0A}" type="sibTrans" cxnId="{AB66556A-D0A2-4B99-BAA1-C579F1A3F275}">
      <dgm:prSet/>
      <dgm:spPr/>
      <dgm:t>
        <a:bodyPr/>
        <a:lstStyle/>
        <a:p>
          <a:endParaRPr lang="en-US"/>
        </a:p>
      </dgm:t>
    </dgm:pt>
    <dgm:pt modelId="{B58F77C0-C148-493E-98B2-A14D87367BD7}">
      <dgm:prSet/>
      <dgm:spPr/>
      <dgm:t>
        <a:bodyPr/>
        <a:lstStyle/>
        <a:p>
          <a:r>
            <a:rPr lang="nl-NL"/>
            <a:t>Ik heb de AHK, tegenwoordig de Breitner, gedaan en ben in 1999 afgestudeerd.</a:t>
          </a:r>
          <a:endParaRPr lang="en-US"/>
        </a:p>
      </dgm:t>
    </dgm:pt>
    <dgm:pt modelId="{4B1D9F75-63BD-499C-9834-5A5DA3B39439}" type="parTrans" cxnId="{C6B31728-1EE4-4219-8283-B6C253FDF54B}">
      <dgm:prSet/>
      <dgm:spPr/>
      <dgm:t>
        <a:bodyPr/>
        <a:lstStyle/>
        <a:p>
          <a:endParaRPr lang="en-US"/>
        </a:p>
      </dgm:t>
    </dgm:pt>
    <dgm:pt modelId="{8E033F11-467B-4351-B154-414289519E0F}" type="sibTrans" cxnId="{C6B31728-1EE4-4219-8283-B6C253FDF54B}">
      <dgm:prSet/>
      <dgm:spPr/>
      <dgm:t>
        <a:bodyPr/>
        <a:lstStyle/>
        <a:p>
          <a:endParaRPr lang="en-US"/>
        </a:p>
      </dgm:t>
    </dgm:pt>
    <dgm:pt modelId="{524F88A7-D652-45B4-8EA5-C85DC7594575}">
      <dgm:prSet/>
      <dgm:spPr/>
      <dgm:t>
        <a:bodyPr/>
        <a:lstStyle/>
        <a:p>
          <a:r>
            <a:rPr lang="nl-NL"/>
            <a:t>Heb op verschillende scholen les gegeven. Op verschillende niveaus maar vooral op het vmbo.</a:t>
          </a:r>
          <a:endParaRPr lang="en-US"/>
        </a:p>
      </dgm:t>
    </dgm:pt>
    <dgm:pt modelId="{6C1E2277-B481-426D-B5A9-462A16161D6F}" type="parTrans" cxnId="{CA9190AF-8F7D-4769-B038-CB208C488D1A}">
      <dgm:prSet/>
      <dgm:spPr/>
      <dgm:t>
        <a:bodyPr/>
        <a:lstStyle/>
        <a:p>
          <a:endParaRPr lang="en-US"/>
        </a:p>
      </dgm:t>
    </dgm:pt>
    <dgm:pt modelId="{8D7A57AC-4E52-4BB7-856B-B3A98D9E439C}" type="sibTrans" cxnId="{CA9190AF-8F7D-4769-B038-CB208C488D1A}">
      <dgm:prSet/>
      <dgm:spPr/>
      <dgm:t>
        <a:bodyPr/>
        <a:lstStyle/>
        <a:p>
          <a:endParaRPr lang="en-US"/>
        </a:p>
      </dgm:t>
    </dgm:pt>
    <dgm:pt modelId="{6E93399C-4559-49FB-B170-41AA35F775C6}">
      <dgm:prSet/>
      <dgm:spPr/>
      <dgm:t>
        <a:bodyPr/>
        <a:lstStyle/>
        <a:p>
          <a:r>
            <a:rPr lang="nl-NL"/>
            <a:t>Naast alle gewone activiteiten door het jaar. Ligt de focus ook op de activiteitenweek.</a:t>
          </a:r>
          <a:endParaRPr lang="en-US"/>
        </a:p>
      </dgm:t>
    </dgm:pt>
    <dgm:pt modelId="{D98AFC28-575B-40D3-A26F-FF078F32A3A7}" type="parTrans" cxnId="{D7E0718D-EC68-4CD1-B907-1F1E308F52E0}">
      <dgm:prSet/>
      <dgm:spPr/>
      <dgm:t>
        <a:bodyPr/>
        <a:lstStyle/>
        <a:p>
          <a:endParaRPr lang="en-US"/>
        </a:p>
      </dgm:t>
    </dgm:pt>
    <dgm:pt modelId="{5F6B2EA3-474F-4611-9D03-031B1AFDAA80}" type="sibTrans" cxnId="{D7E0718D-EC68-4CD1-B907-1F1E308F52E0}">
      <dgm:prSet/>
      <dgm:spPr/>
      <dgm:t>
        <a:bodyPr/>
        <a:lstStyle/>
        <a:p>
          <a:endParaRPr lang="en-US"/>
        </a:p>
      </dgm:t>
    </dgm:pt>
    <dgm:pt modelId="{3027915D-3C57-46A2-9609-4B49F3BC9B1A}">
      <dgm:prSet/>
      <dgm:spPr/>
      <dgm:t>
        <a:bodyPr/>
        <a:lstStyle/>
        <a:p>
          <a:r>
            <a:rPr lang="nl-NL"/>
            <a:t>Hoe is deze begonnen?!</a:t>
          </a:r>
          <a:endParaRPr lang="en-US"/>
        </a:p>
      </dgm:t>
    </dgm:pt>
    <dgm:pt modelId="{D14E187F-215B-4562-82B3-32851416056D}" type="parTrans" cxnId="{15895C6F-400B-4D49-950C-5212D1276CCF}">
      <dgm:prSet/>
      <dgm:spPr/>
      <dgm:t>
        <a:bodyPr/>
        <a:lstStyle/>
        <a:p>
          <a:endParaRPr lang="en-US"/>
        </a:p>
      </dgm:t>
    </dgm:pt>
    <dgm:pt modelId="{C347ABD2-A165-4292-A9E0-B3AC068A7F8B}" type="sibTrans" cxnId="{15895C6F-400B-4D49-950C-5212D1276CCF}">
      <dgm:prSet/>
      <dgm:spPr/>
      <dgm:t>
        <a:bodyPr/>
        <a:lstStyle/>
        <a:p>
          <a:endParaRPr lang="en-US"/>
        </a:p>
      </dgm:t>
    </dgm:pt>
    <dgm:pt modelId="{24D8D134-BA32-4E2F-B063-3CFC9F44017E}" type="pres">
      <dgm:prSet presAssocID="{7B89BB7A-D9FF-40DE-9FA0-157A21EDB426}" presName="diagram" presStyleCnt="0">
        <dgm:presLayoutVars>
          <dgm:dir/>
          <dgm:resizeHandles val="exact"/>
        </dgm:presLayoutVars>
      </dgm:prSet>
      <dgm:spPr/>
    </dgm:pt>
    <dgm:pt modelId="{929A892F-9674-46A5-8A76-930ACF2542EA}" type="pres">
      <dgm:prSet presAssocID="{7106266B-EB26-47E5-A11F-BBC3EDD13ADD}" presName="node" presStyleLbl="node1" presStyleIdx="0" presStyleCnt="6">
        <dgm:presLayoutVars>
          <dgm:bulletEnabled val="1"/>
        </dgm:presLayoutVars>
      </dgm:prSet>
      <dgm:spPr/>
    </dgm:pt>
    <dgm:pt modelId="{44BA05A3-11DF-4503-826F-1F546D5A3E2F}" type="pres">
      <dgm:prSet presAssocID="{32879B78-542C-44CD-90F8-A90F8FAE5035}" presName="sibTrans" presStyleCnt="0"/>
      <dgm:spPr/>
    </dgm:pt>
    <dgm:pt modelId="{BD37C97D-D29C-41DF-8355-8631DA694C00}" type="pres">
      <dgm:prSet presAssocID="{AC82BBCE-A7A0-4780-BE9E-B3EB18E23451}" presName="node" presStyleLbl="node1" presStyleIdx="1" presStyleCnt="6">
        <dgm:presLayoutVars>
          <dgm:bulletEnabled val="1"/>
        </dgm:presLayoutVars>
      </dgm:prSet>
      <dgm:spPr/>
    </dgm:pt>
    <dgm:pt modelId="{B17AA165-399D-4BC2-8AF0-D17D7784A34D}" type="pres">
      <dgm:prSet presAssocID="{70D1CC9E-316B-4481-BC16-CB49DBC5DF0A}" presName="sibTrans" presStyleCnt="0"/>
      <dgm:spPr/>
    </dgm:pt>
    <dgm:pt modelId="{56BC6BFE-13AB-41DD-8840-E943DF7A1ABB}" type="pres">
      <dgm:prSet presAssocID="{B58F77C0-C148-493E-98B2-A14D87367BD7}" presName="node" presStyleLbl="node1" presStyleIdx="2" presStyleCnt="6">
        <dgm:presLayoutVars>
          <dgm:bulletEnabled val="1"/>
        </dgm:presLayoutVars>
      </dgm:prSet>
      <dgm:spPr/>
    </dgm:pt>
    <dgm:pt modelId="{BD5B3B24-544B-4FE9-881C-D646E20ECF28}" type="pres">
      <dgm:prSet presAssocID="{8E033F11-467B-4351-B154-414289519E0F}" presName="sibTrans" presStyleCnt="0"/>
      <dgm:spPr/>
    </dgm:pt>
    <dgm:pt modelId="{38FD4A3E-FE41-4DB3-8A54-5832B7A4205F}" type="pres">
      <dgm:prSet presAssocID="{524F88A7-D652-45B4-8EA5-C85DC7594575}" presName="node" presStyleLbl="node1" presStyleIdx="3" presStyleCnt="6">
        <dgm:presLayoutVars>
          <dgm:bulletEnabled val="1"/>
        </dgm:presLayoutVars>
      </dgm:prSet>
      <dgm:spPr/>
    </dgm:pt>
    <dgm:pt modelId="{9929B23B-9477-47DF-82F0-FDC155E2642B}" type="pres">
      <dgm:prSet presAssocID="{8D7A57AC-4E52-4BB7-856B-B3A98D9E439C}" presName="sibTrans" presStyleCnt="0"/>
      <dgm:spPr/>
    </dgm:pt>
    <dgm:pt modelId="{C41BB0F5-006F-4175-8C3E-284ACBF28EC9}" type="pres">
      <dgm:prSet presAssocID="{6E93399C-4559-49FB-B170-41AA35F775C6}" presName="node" presStyleLbl="node1" presStyleIdx="4" presStyleCnt="6">
        <dgm:presLayoutVars>
          <dgm:bulletEnabled val="1"/>
        </dgm:presLayoutVars>
      </dgm:prSet>
      <dgm:spPr/>
    </dgm:pt>
    <dgm:pt modelId="{0C3523FE-DA43-4BCF-9C44-74039BFD9DC8}" type="pres">
      <dgm:prSet presAssocID="{5F6B2EA3-474F-4611-9D03-031B1AFDAA80}" presName="sibTrans" presStyleCnt="0"/>
      <dgm:spPr/>
    </dgm:pt>
    <dgm:pt modelId="{79234B68-D68C-4C4A-A0BD-2BA622326758}" type="pres">
      <dgm:prSet presAssocID="{3027915D-3C57-46A2-9609-4B49F3BC9B1A}" presName="node" presStyleLbl="node1" presStyleIdx="5" presStyleCnt="6">
        <dgm:presLayoutVars>
          <dgm:bulletEnabled val="1"/>
        </dgm:presLayoutVars>
      </dgm:prSet>
      <dgm:spPr/>
    </dgm:pt>
  </dgm:ptLst>
  <dgm:cxnLst>
    <dgm:cxn modelId="{1BB62800-C883-4BA7-8B96-B95F1F624833}" type="presOf" srcId="{524F88A7-D652-45B4-8EA5-C85DC7594575}" destId="{38FD4A3E-FE41-4DB3-8A54-5832B7A4205F}" srcOrd="0" destOrd="0" presId="urn:microsoft.com/office/officeart/2005/8/layout/default"/>
    <dgm:cxn modelId="{C6B31728-1EE4-4219-8283-B6C253FDF54B}" srcId="{7B89BB7A-D9FF-40DE-9FA0-157A21EDB426}" destId="{B58F77C0-C148-493E-98B2-A14D87367BD7}" srcOrd="2" destOrd="0" parTransId="{4B1D9F75-63BD-499C-9834-5A5DA3B39439}" sibTransId="{8E033F11-467B-4351-B154-414289519E0F}"/>
    <dgm:cxn modelId="{B22BCB67-F33C-4084-9979-50A3A92CDDD3}" type="presOf" srcId="{7B89BB7A-D9FF-40DE-9FA0-157A21EDB426}" destId="{24D8D134-BA32-4E2F-B063-3CFC9F44017E}" srcOrd="0" destOrd="0" presId="urn:microsoft.com/office/officeart/2005/8/layout/default"/>
    <dgm:cxn modelId="{AB66556A-D0A2-4B99-BAA1-C579F1A3F275}" srcId="{7B89BB7A-D9FF-40DE-9FA0-157A21EDB426}" destId="{AC82BBCE-A7A0-4780-BE9E-B3EB18E23451}" srcOrd="1" destOrd="0" parTransId="{8EEDD1CA-E625-4FB2-B685-2D8D4235DBC4}" sibTransId="{70D1CC9E-316B-4481-BC16-CB49DBC5DF0A}"/>
    <dgm:cxn modelId="{15895C6F-400B-4D49-950C-5212D1276CCF}" srcId="{7B89BB7A-D9FF-40DE-9FA0-157A21EDB426}" destId="{3027915D-3C57-46A2-9609-4B49F3BC9B1A}" srcOrd="5" destOrd="0" parTransId="{D14E187F-215B-4562-82B3-32851416056D}" sibTransId="{C347ABD2-A165-4292-A9E0-B3AC068A7F8B}"/>
    <dgm:cxn modelId="{3F37D54F-5CFD-4323-9C81-3F57FD3382D8}" srcId="{7B89BB7A-D9FF-40DE-9FA0-157A21EDB426}" destId="{7106266B-EB26-47E5-A11F-BBC3EDD13ADD}" srcOrd="0" destOrd="0" parTransId="{21F5BFAE-F071-4BBC-B5D1-3CF79B29DF17}" sibTransId="{32879B78-542C-44CD-90F8-A90F8FAE5035}"/>
    <dgm:cxn modelId="{EA045D54-E868-48A7-84B7-E58C458881F8}" type="presOf" srcId="{6E93399C-4559-49FB-B170-41AA35F775C6}" destId="{C41BB0F5-006F-4175-8C3E-284ACBF28EC9}" srcOrd="0" destOrd="0" presId="urn:microsoft.com/office/officeart/2005/8/layout/default"/>
    <dgm:cxn modelId="{44ED0578-9791-43EE-969D-74A0FDE4B495}" type="presOf" srcId="{3027915D-3C57-46A2-9609-4B49F3BC9B1A}" destId="{79234B68-D68C-4C4A-A0BD-2BA622326758}" srcOrd="0" destOrd="0" presId="urn:microsoft.com/office/officeart/2005/8/layout/default"/>
    <dgm:cxn modelId="{D7E0718D-EC68-4CD1-B907-1F1E308F52E0}" srcId="{7B89BB7A-D9FF-40DE-9FA0-157A21EDB426}" destId="{6E93399C-4559-49FB-B170-41AA35F775C6}" srcOrd="4" destOrd="0" parTransId="{D98AFC28-575B-40D3-A26F-FF078F32A3A7}" sibTransId="{5F6B2EA3-474F-4611-9D03-031B1AFDAA80}"/>
    <dgm:cxn modelId="{3261E5A0-6AAE-4551-A3EE-A917E6FD4904}" type="presOf" srcId="{AC82BBCE-A7A0-4780-BE9E-B3EB18E23451}" destId="{BD37C97D-D29C-41DF-8355-8631DA694C00}" srcOrd="0" destOrd="0" presId="urn:microsoft.com/office/officeart/2005/8/layout/default"/>
    <dgm:cxn modelId="{CA9190AF-8F7D-4769-B038-CB208C488D1A}" srcId="{7B89BB7A-D9FF-40DE-9FA0-157A21EDB426}" destId="{524F88A7-D652-45B4-8EA5-C85DC7594575}" srcOrd="3" destOrd="0" parTransId="{6C1E2277-B481-426D-B5A9-462A16161D6F}" sibTransId="{8D7A57AC-4E52-4BB7-856B-B3A98D9E439C}"/>
    <dgm:cxn modelId="{0CDF9BBF-FE53-4528-934D-44B3902EE2A8}" type="presOf" srcId="{7106266B-EB26-47E5-A11F-BBC3EDD13ADD}" destId="{929A892F-9674-46A5-8A76-930ACF2542EA}" srcOrd="0" destOrd="0" presId="urn:microsoft.com/office/officeart/2005/8/layout/default"/>
    <dgm:cxn modelId="{AA0A3DE7-1B1C-44E8-9B0E-AAFB71F4340C}" type="presOf" srcId="{B58F77C0-C148-493E-98B2-A14D87367BD7}" destId="{56BC6BFE-13AB-41DD-8840-E943DF7A1ABB}" srcOrd="0" destOrd="0" presId="urn:microsoft.com/office/officeart/2005/8/layout/default"/>
    <dgm:cxn modelId="{0F53A153-E106-4FD2-BDFA-22C0D6717A26}" type="presParOf" srcId="{24D8D134-BA32-4E2F-B063-3CFC9F44017E}" destId="{929A892F-9674-46A5-8A76-930ACF2542EA}" srcOrd="0" destOrd="0" presId="urn:microsoft.com/office/officeart/2005/8/layout/default"/>
    <dgm:cxn modelId="{3C76D55D-023C-4B41-BABB-775E4B967963}" type="presParOf" srcId="{24D8D134-BA32-4E2F-B063-3CFC9F44017E}" destId="{44BA05A3-11DF-4503-826F-1F546D5A3E2F}" srcOrd="1" destOrd="0" presId="urn:microsoft.com/office/officeart/2005/8/layout/default"/>
    <dgm:cxn modelId="{039563E7-A40D-4E95-AF55-67A2A7F3D0C8}" type="presParOf" srcId="{24D8D134-BA32-4E2F-B063-3CFC9F44017E}" destId="{BD37C97D-D29C-41DF-8355-8631DA694C00}" srcOrd="2" destOrd="0" presId="urn:microsoft.com/office/officeart/2005/8/layout/default"/>
    <dgm:cxn modelId="{2BB3D563-E89C-4183-BFED-5F7FF445E00B}" type="presParOf" srcId="{24D8D134-BA32-4E2F-B063-3CFC9F44017E}" destId="{B17AA165-399D-4BC2-8AF0-D17D7784A34D}" srcOrd="3" destOrd="0" presId="urn:microsoft.com/office/officeart/2005/8/layout/default"/>
    <dgm:cxn modelId="{D74CB73B-1846-43FF-ACE3-02293489770B}" type="presParOf" srcId="{24D8D134-BA32-4E2F-B063-3CFC9F44017E}" destId="{56BC6BFE-13AB-41DD-8840-E943DF7A1ABB}" srcOrd="4" destOrd="0" presId="urn:microsoft.com/office/officeart/2005/8/layout/default"/>
    <dgm:cxn modelId="{B93A8165-07D4-4118-B9D5-CED744AB3EA1}" type="presParOf" srcId="{24D8D134-BA32-4E2F-B063-3CFC9F44017E}" destId="{BD5B3B24-544B-4FE9-881C-D646E20ECF28}" srcOrd="5" destOrd="0" presId="urn:microsoft.com/office/officeart/2005/8/layout/default"/>
    <dgm:cxn modelId="{19DCFA37-FF34-4CFD-B524-D5FC0E7ACFE1}" type="presParOf" srcId="{24D8D134-BA32-4E2F-B063-3CFC9F44017E}" destId="{38FD4A3E-FE41-4DB3-8A54-5832B7A4205F}" srcOrd="6" destOrd="0" presId="urn:microsoft.com/office/officeart/2005/8/layout/default"/>
    <dgm:cxn modelId="{47AFAC39-E184-4007-8A6B-571D7379E117}" type="presParOf" srcId="{24D8D134-BA32-4E2F-B063-3CFC9F44017E}" destId="{9929B23B-9477-47DF-82F0-FDC155E2642B}" srcOrd="7" destOrd="0" presId="urn:microsoft.com/office/officeart/2005/8/layout/default"/>
    <dgm:cxn modelId="{27CECA81-E475-41A4-B87D-03B368523EE2}" type="presParOf" srcId="{24D8D134-BA32-4E2F-B063-3CFC9F44017E}" destId="{C41BB0F5-006F-4175-8C3E-284ACBF28EC9}" srcOrd="8" destOrd="0" presId="urn:microsoft.com/office/officeart/2005/8/layout/default"/>
    <dgm:cxn modelId="{31C978EB-2131-4154-9C08-9646572AB27C}" type="presParOf" srcId="{24D8D134-BA32-4E2F-B063-3CFC9F44017E}" destId="{0C3523FE-DA43-4BCF-9C44-74039BFD9DC8}" srcOrd="9" destOrd="0" presId="urn:microsoft.com/office/officeart/2005/8/layout/default"/>
    <dgm:cxn modelId="{08A70065-B912-40DB-9127-3B7D2A26DB2E}" type="presParOf" srcId="{24D8D134-BA32-4E2F-B063-3CFC9F44017E}" destId="{79234B68-D68C-4C4A-A0BD-2BA62232675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09493F-6463-4294-AEC9-EE08184425C0}"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5755649E-3294-4A84-9A46-714668160698}">
      <dgm:prSet/>
      <dgm:spPr/>
      <dgm:t>
        <a:bodyPr/>
        <a:lstStyle/>
        <a:p>
          <a:r>
            <a:rPr lang="nl-NL"/>
            <a:t>Belangrijk!! De school betrokken maken bij het geheel.</a:t>
          </a:r>
          <a:endParaRPr lang="en-US"/>
        </a:p>
      </dgm:t>
    </dgm:pt>
    <dgm:pt modelId="{FCBC63E9-D2B6-4ABA-9E8F-3630C8BF4601}" type="parTrans" cxnId="{77F87F50-72BA-4A20-BEA0-77BC6FE95678}">
      <dgm:prSet/>
      <dgm:spPr/>
      <dgm:t>
        <a:bodyPr/>
        <a:lstStyle/>
        <a:p>
          <a:endParaRPr lang="en-US"/>
        </a:p>
      </dgm:t>
    </dgm:pt>
    <dgm:pt modelId="{B88E1310-8284-4CC5-B0B9-92854C197E2D}" type="sibTrans" cxnId="{77F87F50-72BA-4A20-BEA0-77BC6FE95678}">
      <dgm:prSet/>
      <dgm:spPr/>
      <dgm:t>
        <a:bodyPr/>
        <a:lstStyle/>
        <a:p>
          <a:endParaRPr lang="en-US"/>
        </a:p>
      </dgm:t>
    </dgm:pt>
    <dgm:pt modelId="{77812270-E577-4C92-AE56-796175DF530A}">
      <dgm:prSet/>
      <dgm:spPr/>
      <dgm:t>
        <a:bodyPr/>
        <a:lstStyle/>
        <a:p>
          <a:r>
            <a:rPr lang="nl-NL"/>
            <a:t>Meemaken hoort hierbij! Al het personeel dat op school rond loopt. Het net leerlingen. Zij leren ook door de workshops en activiteiten actief mee te maken.</a:t>
          </a:r>
          <a:endParaRPr lang="en-US"/>
        </a:p>
      </dgm:t>
    </dgm:pt>
    <dgm:pt modelId="{D14BEC4D-781C-41E8-B756-995BB4B81C47}" type="parTrans" cxnId="{1FF48895-2B1D-40B0-BCCE-6F57E42C87B1}">
      <dgm:prSet/>
      <dgm:spPr/>
      <dgm:t>
        <a:bodyPr/>
        <a:lstStyle/>
        <a:p>
          <a:endParaRPr lang="en-US"/>
        </a:p>
      </dgm:t>
    </dgm:pt>
    <dgm:pt modelId="{3116EED5-09AB-4444-9FA4-4E5E7F2D26A6}" type="sibTrans" cxnId="{1FF48895-2B1D-40B0-BCCE-6F57E42C87B1}">
      <dgm:prSet/>
      <dgm:spPr/>
      <dgm:t>
        <a:bodyPr/>
        <a:lstStyle/>
        <a:p>
          <a:endParaRPr lang="en-US"/>
        </a:p>
      </dgm:t>
    </dgm:pt>
    <dgm:pt modelId="{724C73B6-873B-4F71-A113-0207ACFE65A5}">
      <dgm:prSet/>
      <dgm:spPr/>
      <dgm:t>
        <a:bodyPr/>
        <a:lstStyle/>
        <a:p>
          <a:r>
            <a:rPr lang="nl-NL"/>
            <a:t>Hoe? Door de workshops ook aan hun aan te bieden. Afgelopen jaar en </a:t>
          </a:r>
          <a:r>
            <a:rPr lang="nl-NL">
              <a:latin typeface="Century Gothic" panose="020B0502020202020204"/>
            </a:rPr>
            <a:t>volgend</a:t>
          </a:r>
          <a:r>
            <a:rPr lang="nl-NL"/>
            <a:t> jaar</a:t>
          </a:r>
          <a:endParaRPr lang="en-US"/>
        </a:p>
      </dgm:t>
    </dgm:pt>
    <dgm:pt modelId="{3653F15A-E44D-4B1B-9551-3660DF364447}" type="parTrans" cxnId="{22E22DF8-851D-48FD-BDB9-36A86A5E8DF7}">
      <dgm:prSet/>
      <dgm:spPr/>
      <dgm:t>
        <a:bodyPr/>
        <a:lstStyle/>
        <a:p>
          <a:endParaRPr lang="en-US"/>
        </a:p>
      </dgm:t>
    </dgm:pt>
    <dgm:pt modelId="{2759C7D8-D482-4A5F-87B8-038E5F11E7A0}" type="sibTrans" cxnId="{22E22DF8-851D-48FD-BDB9-36A86A5E8DF7}">
      <dgm:prSet/>
      <dgm:spPr/>
      <dgm:t>
        <a:bodyPr/>
        <a:lstStyle/>
        <a:p>
          <a:endParaRPr lang="en-US"/>
        </a:p>
      </dgm:t>
    </dgm:pt>
    <dgm:pt modelId="{EB366C85-6597-433C-871F-A158FCFB82E2}" type="pres">
      <dgm:prSet presAssocID="{4109493F-6463-4294-AEC9-EE08184425C0}" presName="outerComposite" presStyleCnt="0">
        <dgm:presLayoutVars>
          <dgm:chMax val="5"/>
          <dgm:dir/>
          <dgm:resizeHandles val="exact"/>
        </dgm:presLayoutVars>
      </dgm:prSet>
      <dgm:spPr/>
    </dgm:pt>
    <dgm:pt modelId="{6C573077-E75A-46EC-9FCE-1FCC04D08213}" type="pres">
      <dgm:prSet presAssocID="{4109493F-6463-4294-AEC9-EE08184425C0}" presName="dummyMaxCanvas" presStyleCnt="0">
        <dgm:presLayoutVars/>
      </dgm:prSet>
      <dgm:spPr/>
    </dgm:pt>
    <dgm:pt modelId="{3535ECC9-1862-40ED-AE99-EEBACCD5065D}" type="pres">
      <dgm:prSet presAssocID="{4109493F-6463-4294-AEC9-EE08184425C0}" presName="ThreeNodes_1" presStyleLbl="node1" presStyleIdx="0" presStyleCnt="3">
        <dgm:presLayoutVars>
          <dgm:bulletEnabled val="1"/>
        </dgm:presLayoutVars>
      </dgm:prSet>
      <dgm:spPr/>
    </dgm:pt>
    <dgm:pt modelId="{0109544E-AABF-48A2-AB64-39435DA953D8}" type="pres">
      <dgm:prSet presAssocID="{4109493F-6463-4294-AEC9-EE08184425C0}" presName="ThreeNodes_2" presStyleLbl="node1" presStyleIdx="1" presStyleCnt="3">
        <dgm:presLayoutVars>
          <dgm:bulletEnabled val="1"/>
        </dgm:presLayoutVars>
      </dgm:prSet>
      <dgm:spPr/>
    </dgm:pt>
    <dgm:pt modelId="{94DA2842-2A15-4E7C-A55F-B4B88B7F62A0}" type="pres">
      <dgm:prSet presAssocID="{4109493F-6463-4294-AEC9-EE08184425C0}" presName="ThreeNodes_3" presStyleLbl="node1" presStyleIdx="2" presStyleCnt="3">
        <dgm:presLayoutVars>
          <dgm:bulletEnabled val="1"/>
        </dgm:presLayoutVars>
      </dgm:prSet>
      <dgm:spPr/>
    </dgm:pt>
    <dgm:pt modelId="{ECFF4B04-C326-4E9A-9B1A-BE31F74B8960}" type="pres">
      <dgm:prSet presAssocID="{4109493F-6463-4294-AEC9-EE08184425C0}" presName="ThreeConn_1-2" presStyleLbl="fgAccFollowNode1" presStyleIdx="0" presStyleCnt="2">
        <dgm:presLayoutVars>
          <dgm:bulletEnabled val="1"/>
        </dgm:presLayoutVars>
      </dgm:prSet>
      <dgm:spPr/>
    </dgm:pt>
    <dgm:pt modelId="{D0696469-E3F2-4A34-B105-A10BB7F8BE42}" type="pres">
      <dgm:prSet presAssocID="{4109493F-6463-4294-AEC9-EE08184425C0}" presName="ThreeConn_2-3" presStyleLbl="fgAccFollowNode1" presStyleIdx="1" presStyleCnt="2">
        <dgm:presLayoutVars>
          <dgm:bulletEnabled val="1"/>
        </dgm:presLayoutVars>
      </dgm:prSet>
      <dgm:spPr/>
    </dgm:pt>
    <dgm:pt modelId="{C79DAA04-44CD-4855-81A2-4CD735F30A33}" type="pres">
      <dgm:prSet presAssocID="{4109493F-6463-4294-AEC9-EE08184425C0}" presName="ThreeNodes_1_text" presStyleLbl="node1" presStyleIdx="2" presStyleCnt="3">
        <dgm:presLayoutVars>
          <dgm:bulletEnabled val="1"/>
        </dgm:presLayoutVars>
      </dgm:prSet>
      <dgm:spPr/>
    </dgm:pt>
    <dgm:pt modelId="{89ECDB5E-973F-451B-8B0A-E00F6B1E3DB2}" type="pres">
      <dgm:prSet presAssocID="{4109493F-6463-4294-AEC9-EE08184425C0}" presName="ThreeNodes_2_text" presStyleLbl="node1" presStyleIdx="2" presStyleCnt="3">
        <dgm:presLayoutVars>
          <dgm:bulletEnabled val="1"/>
        </dgm:presLayoutVars>
      </dgm:prSet>
      <dgm:spPr/>
    </dgm:pt>
    <dgm:pt modelId="{512D5BD0-C60B-4A4A-A39D-90B9A83CB693}" type="pres">
      <dgm:prSet presAssocID="{4109493F-6463-4294-AEC9-EE08184425C0}" presName="ThreeNodes_3_text" presStyleLbl="node1" presStyleIdx="2" presStyleCnt="3">
        <dgm:presLayoutVars>
          <dgm:bulletEnabled val="1"/>
        </dgm:presLayoutVars>
      </dgm:prSet>
      <dgm:spPr/>
    </dgm:pt>
  </dgm:ptLst>
  <dgm:cxnLst>
    <dgm:cxn modelId="{3883C412-CF5F-4743-9912-6DB2CD36D627}" type="presOf" srcId="{5755649E-3294-4A84-9A46-714668160698}" destId="{3535ECC9-1862-40ED-AE99-EEBACCD5065D}" srcOrd="0" destOrd="0" presId="urn:microsoft.com/office/officeart/2005/8/layout/vProcess5"/>
    <dgm:cxn modelId="{A3093C27-1813-4B32-8529-F3B5EF2F91FA}" type="presOf" srcId="{B88E1310-8284-4CC5-B0B9-92854C197E2D}" destId="{ECFF4B04-C326-4E9A-9B1A-BE31F74B8960}" srcOrd="0" destOrd="0" presId="urn:microsoft.com/office/officeart/2005/8/layout/vProcess5"/>
    <dgm:cxn modelId="{5152A23C-BB58-481C-ADD3-19A3AF5C89CA}" type="presOf" srcId="{5755649E-3294-4A84-9A46-714668160698}" destId="{C79DAA04-44CD-4855-81A2-4CD735F30A33}" srcOrd="1" destOrd="0" presId="urn:microsoft.com/office/officeart/2005/8/layout/vProcess5"/>
    <dgm:cxn modelId="{77F87F50-72BA-4A20-BEA0-77BC6FE95678}" srcId="{4109493F-6463-4294-AEC9-EE08184425C0}" destId="{5755649E-3294-4A84-9A46-714668160698}" srcOrd="0" destOrd="0" parTransId="{FCBC63E9-D2B6-4ABA-9E8F-3630C8BF4601}" sibTransId="{B88E1310-8284-4CC5-B0B9-92854C197E2D}"/>
    <dgm:cxn modelId="{2A81A957-0038-47D0-B55C-1E4A786AB41A}" type="presOf" srcId="{724C73B6-873B-4F71-A113-0207ACFE65A5}" destId="{94DA2842-2A15-4E7C-A55F-B4B88B7F62A0}" srcOrd="0" destOrd="0" presId="urn:microsoft.com/office/officeart/2005/8/layout/vProcess5"/>
    <dgm:cxn modelId="{1FF48895-2B1D-40B0-BCCE-6F57E42C87B1}" srcId="{4109493F-6463-4294-AEC9-EE08184425C0}" destId="{77812270-E577-4C92-AE56-796175DF530A}" srcOrd="1" destOrd="0" parTransId="{D14BEC4D-781C-41E8-B756-995BB4B81C47}" sibTransId="{3116EED5-09AB-4444-9FA4-4E5E7F2D26A6}"/>
    <dgm:cxn modelId="{B29CF0A1-AD51-4142-BC87-E27F1E4009F8}" type="presOf" srcId="{724C73B6-873B-4F71-A113-0207ACFE65A5}" destId="{512D5BD0-C60B-4A4A-A39D-90B9A83CB693}" srcOrd="1" destOrd="0" presId="urn:microsoft.com/office/officeart/2005/8/layout/vProcess5"/>
    <dgm:cxn modelId="{78305FB6-B7F8-4BA0-BB28-FBBFD28AF3E0}" type="presOf" srcId="{77812270-E577-4C92-AE56-796175DF530A}" destId="{89ECDB5E-973F-451B-8B0A-E00F6B1E3DB2}" srcOrd="1" destOrd="0" presId="urn:microsoft.com/office/officeart/2005/8/layout/vProcess5"/>
    <dgm:cxn modelId="{C0236DB7-538C-47ED-89A1-DE2E71C0A2AE}" type="presOf" srcId="{4109493F-6463-4294-AEC9-EE08184425C0}" destId="{EB366C85-6597-433C-871F-A158FCFB82E2}" srcOrd="0" destOrd="0" presId="urn:microsoft.com/office/officeart/2005/8/layout/vProcess5"/>
    <dgm:cxn modelId="{16BE94CE-4142-45E7-AC27-8D276E117181}" type="presOf" srcId="{77812270-E577-4C92-AE56-796175DF530A}" destId="{0109544E-AABF-48A2-AB64-39435DA953D8}" srcOrd="0" destOrd="0" presId="urn:microsoft.com/office/officeart/2005/8/layout/vProcess5"/>
    <dgm:cxn modelId="{295BE2E0-E4FE-465F-BABA-80E95D9A69ED}" type="presOf" srcId="{3116EED5-09AB-4444-9FA4-4E5E7F2D26A6}" destId="{D0696469-E3F2-4A34-B105-A10BB7F8BE42}" srcOrd="0" destOrd="0" presId="urn:microsoft.com/office/officeart/2005/8/layout/vProcess5"/>
    <dgm:cxn modelId="{22E22DF8-851D-48FD-BDB9-36A86A5E8DF7}" srcId="{4109493F-6463-4294-AEC9-EE08184425C0}" destId="{724C73B6-873B-4F71-A113-0207ACFE65A5}" srcOrd="2" destOrd="0" parTransId="{3653F15A-E44D-4B1B-9551-3660DF364447}" sibTransId="{2759C7D8-D482-4A5F-87B8-038E5F11E7A0}"/>
    <dgm:cxn modelId="{E0B32997-B09F-4FC6-A52A-ABCFC773ACBD}" type="presParOf" srcId="{EB366C85-6597-433C-871F-A158FCFB82E2}" destId="{6C573077-E75A-46EC-9FCE-1FCC04D08213}" srcOrd="0" destOrd="0" presId="urn:microsoft.com/office/officeart/2005/8/layout/vProcess5"/>
    <dgm:cxn modelId="{278F5D4B-BB1E-4A0F-B321-01E8FE1BB478}" type="presParOf" srcId="{EB366C85-6597-433C-871F-A158FCFB82E2}" destId="{3535ECC9-1862-40ED-AE99-EEBACCD5065D}" srcOrd="1" destOrd="0" presId="urn:microsoft.com/office/officeart/2005/8/layout/vProcess5"/>
    <dgm:cxn modelId="{8AEBA747-6B60-4360-B25A-02F9E1FE4B46}" type="presParOf" srcId="{EB366C85-6597-433C-871F-A158FCFB82E2}" destId="{0109544E-AABF-48A2-AB64-39435DA953D8}" srcOrd="2" destOrd="0" presId="urn:microsoft.com/office/officeart/2005/8/layout/vProcess5"/>
    <dgm:cxn modelId="{6D4B5BAA-EB44-48FA-8216-02F28F19B688}" type="presParOf" srcId="{EB366C85-6597-433C-871F-A158FCFB82E2}" destId="{94DA2842-2A15-4E7C-A55F-B4B88B7F62A0}" srcOrd="3" destOrd="0" presId="urn:microsoft.com/office/officeart/2005/8/layout/vProcess5"/>
    <dgm:cxn modelId="{65640C95-FCF9-488F-9382-057DF200D463}" type="presParOf" srcId="{EB366C85-6597-433C-871F-A158FCFB82E2}" destId="{ECFF4B04-C326-4E9A-9B1A-BE31F74B8960}" srcOrd="4" destOrd="0" presId="urn:microsoft.com/office/officeart/2005/8/layout/vProcess5"/>
    <dgm:cxn modelId="{AF927CD2-1DFB-405E-9BEB-F040E379EF87}" type="presParOf" srcId="{EB366C85-6597-433C-871F-A158FCFB82E2}" destId="{D0696469-E3F2-4A34-B105-A10BB7F8BE42}" srcOrd="5" destOrd="0" presId="urn:microsoft.com/office/officeart/2005/8/layout/vProcess5"/>
    <dgm:cxn modelId="{3CDD9561-23A6-4A8E-B9BA-AF99CF0F123C}" type="presParOf" srcId="{EB366C85-6597-433C-871F-A158FCFB82E2}" destId="{C79DAA04-44CD-4855-81A2-4CD735F30A33}" srcOrd="6" destOrd="0" presId="urn:microsoft.com/office/officeart/2005/8/layout/vProcess5"/>
    <dgm:cxn modelId="{319E21BD-EAC4-478A-80BD-C43BB4533D79}" type="presParOf" srcId="{EB366C85-6597-433C-871F-A158FCFB82E2}" destId="{89ECDB5E-973F-451B-8B0A-E00F6B1E3DB2}" srcOrd="7" destOrd="0" presId="urn:microsoft.com/office/officeart/2005/8/layout/vProcess5"/>
    <dgm:cxn modelId="{9768FE0A-0144-47AB-9422-685D1AF20CCE}" type="presParOf" srcId="{EB366C85-6597-433C-871F-A158FCFB82E2}" destId="{512D5BD0-C60B-4A4A-A39D-90B9A83CB69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8CC47F-24C1-419D-8C32-882E8371E6D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6646782-6C55-40D8-942C-881EFA187906}">
      <dgm:prSet/>
      <dgm:spPr/>
      <dgm:t>
        <a:bodyPr/>
        <a:lstStyle/>
        <a:p>
          <a:r>
            <a:rPr lang="nl-NL"/>
            <a:t>Onderwijs gala</a:t>
          </a:r>
          <a:endParaRPr lang="en-US"/>
        </a:p>
      </dgm:t>
    </dgm:pt>
    <dgm:pt modelId="{99D63CB8-7205-4273-81FC-01EF486D4C68}" type="parTrans" cxnId="{A8D7094E-2FCB-43BF-A381-940F2E25B784}">
      <dgm:prSet/>
      <dgm:spPr/>
      <dgm:t>
        <a:bodyPr/>
        <a:lstStyle/>
        <a:p>
          <a:endParaRPr lang="en-US"/>
        </a:p>
      </dgm:t>
    </dgm:pt>
    <dgm:pt modelId="{D4DB9ADC-BCAD-463A-869A-91A440D7DC99}" type="sibTrans" cxnId="{A8D7094E-2FCB-43BF-A381-940F2E25B784}">
      <dgm:prSet/>
      <dgm:spPr/>
      <dgm:t>
        <a:bodyPr/>
        <a:lstStyle/>
        <a:p>
          <a:endParaRPr lang="en-US"/>
        </a:p>
      </dgm:t>
    </dgm:pt>
    <dgm:pt modelId="{4810220D-CD9D-48ED-8346-CAD7F3B10154}">
      <dgm:prSet/>
      <dgm:spPr/>
      <dgm:t>
        <a:bodyPr/>
        <a:lstStyle/>
        <a:p>
          <a:r>
            <a:rPr lang="nl-NL"/>
            <a:t>Lerarenfeest Rijksmuseum</a:t>
          </a:r>
          <a:endParaRPr lang="en-US"/>
        </a:p>
      </dgm:t>
    </dgm:pt>
    <dgm:pt modelId="{70E93DF5-249B-4D22-B663-DC4640F0CA16}" type="parTrans" cxnId="{1B967EC5-09A5-4A92-98B3-79887728717B}">
      <dgm:prSet/>
      <dgm:spPr/>
      <dgm:t>
        <a:bodyPr/>
        <a:lstStyle/>
        <a:p>
          <a:endParaRPr lang="en-US"/>
        </a:p>
      </dgm:t>
    </dgm:pt>
    <dgm:pt modelId="{BDFCE4C1-66A1-432D-BD4D-29CD6D3C0761}" type="sibTrans" cxnId="{1B967EC5-09A5-4A92-98B3-79887728717B}">
      <dgm:prSet/>
      <dgm:spPr/>
      <dgm:t>
        <a:bodyPr/>
        <a:lstStyle/>
        <a:p>
          <a:endParaRPr lang="en-US"/>
        </a:p>
      </dgm:t>
    </dgm:pt>
    <dgm:pt modelId="{3E741B8A-0683-4352-ABA8-5B5D5D30CFFB}">
      <dgm:prSet phldr="0"/>
      <dgm:spPr/>
      <dgm:t>
        <a:bodyPr/>
        <a:lstStyle/>
        <a:p>
          <a:pPr rtl="0"/>
          <a:r>
            <a:rPr lang="nl-NL" err="1">
              <a:latin typeface="Century Gothic" panose="020B0502020202020204"/>
            </a:rPr>
            <a:t>Mocca</a:t>
          </a:r>
          <a:r>
            <a:rPr lang="nl-NL">
              <a:latin typeface="Century Gothic" panose="020B0502020202020204"/>
            </a:rPr>
            <a:t> bijeenkomsten</a:t>
          </a:r>
        </a:p>
      </dgm:t>
    </dgm:pt>
    <dgm:pt modelId="{7A1AD4C3-A206-41BC-8B23-E03A962CE95D}" type="parTrans" cxnId="{A5BB8FDB-93EB-496A-BCDE-8A75A273B4EA}">
      <dgm:prSet/>
      <dgm:spPr/>
    </dgm:pt>
    <dgm:pt modelId="{EA1A8CE0-6A32-40D3-B0C7-AB977BEDC2E9}" type="sibTrans" cxnId="{A5BB8FDB-93EB-496A-BCDE-8A75A273B4EA}">
      <dgm:prSet/>
      <dgm:spPr/>
    </dgm:pt>
    <dgm:pt modelId="{81F16B38-1023-41B9-AC1F-D7812E732C09}" type="pres">
      <dgm:prSet presAssocID="{1D8CC47F-24C1-419D-8C32-882E8371E6D1}" presName="linear" presStyleCnt="0">
        <dgm:presLayoutVars>
          <dgm:animLvl val="lvl"/>
          <dgm:resizeHandles val="exact"/>
        </dgm:presLayoutVars>
      </dgm:prSet>
      <dgm:spPr/>
    </dgm:pt>
    <dgm:pt modelId="{1BF4A68B-5170-4D0E-94EC-57A494C88B63}" type="pres">
      <dgm:prSet presAssocID="{D6646782-6C55-40D8-942C-881EFA187906}" presName="parentText" presStyleLbl="node1" presStyleIdx="0" presStyleCnt="3">
        <dgm:presLayoutVars>
          <dgm:chMax val="0"/>
          <dgm:bulletEnabled val="1"/>
        </dgm:presLayoutVars>
      </dgm:prSet>
      <dgm:spPr/>
    </dgm:pt>
    <dgm:pt modelId="{A98BF260-2391-435A-9813-835EFBC5AB88}" type="pres">
      <dgm:prSet presAssocID="{D4DB9ADC-BCAD-463A-869A-91A440D7DC99}" presName="spacer" presStyleCnt="0"/>
      <dgm:spPr/>
    </dgm:pt>
    <dgm:pt modelId="{5616C1CC-BD65-4795-A8EB-CEC5EBD6A45B}" type="pres">
      <dgm:prSet presAssocID="{4810220D-CD9D-48ED-8346-CAD7F3B10154}" presName="parentText" presStyleLbl="node1" presStyleIdx="1" presStyleCnt="3">
        <dgm:presLayoutVars>
          <dgm:chMax val="0"/>
          <dgm:bulletEnabled val="1"/>
        </dgm:presLayoutVars>
      </dgm:prSet>
      <dgm:spPr/>
    </dgm:pt>
    <dgm:pt modelId="{71BB86FD-1A3C-44EF-B7BE-68F67F42DE1A}" type="pres">
      <dgm:prSet presAssocID="{BDFCE4C1-66A1-432D-BD4D-29CD6D3C0761}" presName="spacer" presStyleCnt="0"/>
      <dgm:spPr/>
    </dgm:pt>
    <dgm:pt modelId="{7A7C2F44-368E-41F7-96DE-61F8EF613274}" type="pres">
      <dgm:prSet presAssocID="{3E741B8A-0683-4352-ABA8-5B5D5D30CFFB}" presName="parentText" presStyleLbl="node1" presStyleIdx="2" presStyleCnt="3">
        <dgm:presLayoutVars>
          <dgm:chMax val="0"/>
          <dgm:bulletEnabled val="1"/>
        </dgm:presLayoutVars>
      </dgm:prSet>
      <dgm:spPr/>
    </dgm:pt>
  </dgm:ptLst>
  <dgm:cxnLst>
    <dgm:cxn modelId="{A9DAA602-7790-4E7F-8FB7-56DD5024ABCE}" type="presOf" srcId="{D6646782-6C55-40D8-942C-881EFA187906}" destId="{1BF4A68B-5170-4D0E-94EC-57A494C88B63}" srcOrd="0" destOrd="0" presId="urn:microsoft.com/office/officeart/2005/8/layout/vList2"/>
    <dgm:cxn modelId="{60F93038-9445-4765-8DDD-AAFE3399D5C8}" type="presOf" srcId="{3E741B8A-0683-4352-ABA8-5B5D5D30CFFB}" destId="{7A7C2F44-368E-41F7-96DE-61F8EF613274}" srcOrd="0" destOrd="0" presId="urn:microsoft.com/office/officeart/2005/8/layout/vList2"/>
    <dgm:cxn modelId="{A8D7094E-2FCB-43BF-A381-940F2E25B784}" srcId="{1D8CC47F-24C1-419D-8C32-882E8371E6D1}" destId="{D6646782-6C55-40D8-942C-881EFA187906}" srcOrd="0" destOrd="0" parTransId="{99D63CB8-7205-4273-81FC-01EF486D4C68}" sibTransId="{D4DB9ADC-BCAD-463A-869A-91A440D7DC99}"/>
    <dgm:cxn modelId="{E5E60489-E79B-46B7-B29A-7E3C5F59531F}" type="presOf" srcId="{4810220D-CD9D-48ED-8346-CAD7F3B10154}" destId="{5616C1CC-BD65-4795-A8EB-CEC5EBD6A45B}" srcOrd="0" destOrd="0" presId="urn:microsoft.com/office/officeart/2005/8/layout/vList2"/>
    <dgm:cxn modelId="{D43499BA-9A3D-4874-990E-871E556B42CC}" type="presOf" srcId="{1D8CC47F-24C1-419D-8C32-882E8371E6D1}" destId="{81F16B38-1023-41B9-AC1F-D7812E732C09}" srcOrd="0" destOrd="0" presId="urn:microsoft.com/office/officeart/2005/8/layout/vList2"/>
    <dgm:cxn modelId="{1B967EC5-09A5-4A92-98B3-79887728717B}" srcId="{1D8CC47F-24C1-419D-8C32-882E8371E6D1}" destId="{4810220D-CD9D-48ED-8346-CAD7F3B10154}" srcOrd="1" destOrd="0" parTransId="{70E93DF5-249B-4D22-B663-DC4640F0CA16}" sibTransId="{BDFCE4C1-66A1-432D-BD4D-29CD6D3C0761}"/>
    <dgm:cxn modelId="{A5BB8FDB-93EB-496A-BCDE-8A75A273B4EA}" srcId="{1D8CC47F-24C1-419D-8C32-882E8371E6D1}" destId="{3E741B8A-0683-4352-ABA8-5B5D5D30CFFB}" srcOrd="2" destOrd="0" parTransId="{7A1AD4C3-A206-41BC-8B23-E03A962CE95D}" sibTransId="{EA1A8CE0-6A32-40D3-B0C7-AB977BEDC2E9}"/>
    <dgm:cxn modelId="{6EA94BF0-59C0-47BF-AA60-759A313B5C3F}" type="presParOf" srcId="{81F16B38-1023-41B9-AC1F-D7812E732C09}" destId="{1BF4A68B-5170-4D0E-94EC-57A494C88B63}" srcOrd="0" destOrd="0" presId="urn:microsoft.com/office/officeart/2005/8/layout/vList2"/>
    <dgm:cxn modelId="{6C5B52E4-0486-4529-898B-EAB5214FF26E}" type="presParOf" srcId="{81F16B38-1023-41B9-AC1F-D7812E732C09}" destId="{A98BF260-2391-435A-9813-835EFBC5AB88}" srcOrd="1" destOrd="0" presId="urn:microsoft.com/office/officeart/2005/8/layout/vList2"/>
    <dgm:cxn modelId="{329B52F4-4AFB-44CA-85CC-FE55EDAE46A6}" type="presParOf" srcId="{81F16B38-1023-41B9-AC1F-D7812E732C09}" destId="{5616C1CC-BD65-4795-A8EB-CEC5EBD6A45B}" srcOrd="2" destOrd="0" presId="urn:microsoft.com/office/officeart/2005/8/layout/vList2"/>
    <dgm:cxn modelId="{8C7433D0-FBA7-4B7A-886F-30F036EB6FBF}" type="presParOf" srcId="{81F16B38-1023-41B9-AC1F-D7812E732C09}" destId="{71BB86FD-1A3C-44EF-B7BE-68F67F42DE1A}" srcOrd="3" destOrd="0" presId="urn:microsoft.com/office/officeart/2005/8/layout/vList2"/>
    <dgm:cxn modelId="{9C415959-7B92-437F-BADA-46BD4AD5AFEB}" type="presParOf" srcId="{81F16B38-1023-41B9-AC1F-D7812E732C09}" destId="{7A7C2F44-368E-41F7-96DE-61F8EF61327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B8EA45-5BBB-49EC-A38C-1D89600A279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06ADE0C-EC6D-43FF-BE1B-6E82EDBF8D7F}">
      <dgm:prSet/>
      <dgm:spPr/>
      <dgm:t>
        <a:bodyPr/>
        <a:lstStyle/>
        <a:p>
          <a:r>
            <a:rPr lang="nl-NL"/>
            <a:t>Langdurige samenwerkingen.</a:t>
          </a:r>
          <a:endParaRPr lang="en-US"/>
        </a:p>
      </dgm:t>
    </dgm:pt>
    <dgm:pt modelId="{9C156E40-8F3C-4D14-83CC-5A3E0ADE1983}" type="parTrans" cxnId="{E3706AED-F524-452E-A175-4C8957E6A385}">
      <dgm:prSet/>
      <dgm:spPr/>
      <dgm:t>
        <a:bodyPr/>
        <a:lstStyle/>
        <a:p>
          <a:endParaRPr lang="en-US"/>
        </a:p>
      </dgm:t>
    </dgm:pt>
    <dgm:pt modelId="{4D0DD2CA-9B7F-4326-8E7C-33715DA30EBE}" type="sibTrans" cxnId="{E3706AED-F524-452E-A175-4C8957E6A385}">
      <dgm:prSet/>
      <dgm:spPr/>
      <dgm:t>
        <a:bodyPr/>
        <a:lstStyle/>
        <a:p>
          <a:endParaRPr lang="en-US"/>
        </a:p>
      </dgm:t>
    </dgm:pt>
    <dgm:pt modelId="{CFE60593-AE15-4613-B442-9713E623B397}">
      <dgm:prSet/>
      <dgm:spPr/>
      <dgm:t>
        <a:bodyPr/>
        <a:lstStyle/>
        <a:p>
          <a:r>
            <a:rPr lang="nl-NL"/>
            <a:t>Docenten die de disciplines theater. Podcasts  of film in hun lessen willen gaan gebruiken.</a:t>
          </a:r>
          <a:endParaRPr lang="en-US"/>
        </a:p>
      </dgm:t>
    </dgm:pt>
    <dgm:pt modelId="{2AD9E56F-43C5-42A2-867D-87C28D75C903}" type="parTrans" cxnId="{C888D77A-2587-41E2-A9D3-9B1AB1F044C7}">
      <dgm:prSet/>
      <dgm:spPr/>
      <dgm:t>
        <a:bodyPr/>
        <a:lstStyle/>
        <a:p>
          <a:endParaRPr lang="en-US"/>
        </a:p>
      </dgm:t>
    </dgm:pt>
    <dgm:pt modelId="{B11D91F4-BDDC-46B2-A3F1-3B81F47F6A2B}" type="sibTrans" cxnId="{C888D77A-2587-41E2-A9D3-9B1AB1F044C7}">
      <dgm:prSet/>
      <dgm:spPr/>
      <dgm:t>
        <a:bodyPr/>
        <a:lstStyle/>
        <a:p>
          <a:endParaRPr lang="en-US"/>
        </a:p>
      </dgm:t>
    </dgm:pt>
    <dgm:pt modelId="{1617F78B-CEDD-4CCA-A6F4-66C513798F6B}">
      <dgm:prSet/>
      <dgm:spPr/>
      <dgm:t>
        <a:bodyPr/>
        <a:lstStyle/>
        <a:p>
          <a:r>
            <a:rPr lang="nl-NL"/>
            <a:t>Leerlingen hun talenten leren ontdekken..</a:t>
          </a:r>
          <a:endParaRPr lang="en-US"/>
        </a:p>
      </dgm:t>
    </dgm:pt>
    <dgm:pt modelId="{C4056F27-573D-4C53-B4E8-24CE17B35CF3}" type="parTrans" cxnId="{F09FEFCB-3EEF-4383-8299-EB50DF1E5591}">
      <dgm:prSet/>
      <dgm:spPr/>
      <dgm:t>
        <a:bodyPr/>
        <a:lstStyle/>
        <a:p>
          <a:endParaRPr lang="en-US"/>
        </a:p>
      </dgm:t>
    </dgm:pt>
    <dgm:pt modelId="{5D729F1A-3CFC-48D0-A383-3D6C18F3C233}" type="sibTrans" cxnId="{F09FEFCB-3EEF-4383-8299-EB50DF1E5591}">
      <dgm:prSet/>
      <dgm:spPr/>
      <dgm:t>
        <a:bodyPr/>
        <a:lstStyle/>
        <a:p>
          <a:endParaRPr lang="en-US"/>
        </a:p>
      </dgm:t>
    </dgm:pt>
    <dgm:pt modelId="{51EDED13-83A1-4EA5-AC56-B7D6E5F723D5}" type="pres">
      <dgm:prSet presAssocID="{D0B8EA45-5BBB-49EC-A38C-1D89600A279C}" presName="hierChild1" presStyleCnt="0">
        <dgm:presLayoutVars>
          <dgm:chPref val="1"/>
          <dgm:dir/>
          <dgm:animOne val="branch"/>
          <dgm:animLvl val="lvl"/>
          <dgm:resizeHandles/>
        </dgm:presLayoutVars>
      </dgm:prSet>
      <dgm:spPr/>
    </dgm:pt>
    <dgm:pt modelId="{43BF07F4-C07D-4CB6-8F7A-0696E6233AC6}" type="pres">
      <dgm:prSet presAssocID="{A06ADE0C-EC6D-43FF-BE1B-6E82EDBF8D7F}" presName="hierRoot1" presStyleCnt="0"/>
      <dgm:spPr/>
    </dgm:pt>
    <dgm:pt modelId="{9FBDEAC3-0BDC-497E-8560-FFBE83657E41}" type="pres">
      <dgm:prSet presAssocID="{A06ADE0C-EC6D-43FF-BE1B-6E82EDBF8D7F}" presName="composite" presStyleCnt="0"/>
      <dgm:spPr/>
    </dgm:pt>
    <dgm:pt modelId="{58F28D0B-C057-466F-8582-405013C3784E}" type="pres">
      <dgm:prSet presAssocID="{A06ADE0C-EC6D-43FF-BE1B-6E82EDBF8D7F}" presName="background" presStyleLbl="node0" presStyleIdx="0" presStyleCnt="3"/>
      <dgm:spPr/>
    </dgm:pt>
    <dgm:pt modelId="{A743E6F1-BC50-4B24-B11B-828183FFAA6F}" type="pres">
      <dgm:prSet presAssocID="{A06ADE0C-EC6D-43FF-BE1B-6E82EDBF8D7F}" presName="text" presStyleLbl="fgAcc0" presStyleIdx="0" presStyleCnt="3">
        <dgm:presLayoutVars>
          <dgm:chPref val="3"/>
        </dgm:presLayoutVars>
      </dgm:prSet>
      <dgm:spPr/>
    </dgm:pt>
    <dgm:pt modelId="{E81B15CA-40C6-48AF-8A00-B1A9D4925C98}" type="pres">
      <dgm:prSet presAssocID="{A06ADE0C-EC6D-43FF-BE1B-6E82EDBF8D7F}" presName="hierChild2" presStyleCnt="0"/>
      <dgm:spPr/>
    </dgm:pt>
    <dgm:pt modelId="{05E1C11F-C6D2-45A1-8596-312B732C14B2}" type="pres">
      <dgm:prSet presAssocID="{CFE60593-AE15-4613-B442-9713E623B397}" presName="hierRoot1" presStyleCnt="0"/>
      <dgm:spPr/>
    </dgm:pt>
    <dgm:pt modelId="{BDC1B93C-6C2F-49E1-8C79-6AF217DF35AD}" type="pres">
      <dgm:prSet presAssocID="{CFE60593-AE15-4613-B442-9713E623B397}" presName="composite" presStyleCnt="0"/>
      <dgm:spPr/>
    </dgm:pt>
    <dgm:pt modelId="{A778E378-73C3-425F-AEB6-1DF41FAD0C10}" type="pres">
      <dgm:prSet presAssocID="{CFE60593-AE15-4613-B442-9713E623B397}" presName="background" presStyleLbl="node0" presStyleIdx="1" presStyleCnt="3"/>
      <dgm:spPr/>
    </dgm:pt>
    <dgm:pt modelId="{1DF8684D-3718-4F6A-8105-6FB144129859}" type="pres">
      <dgm:prSet presAssocID="{CFE60593-AE15-4613-B442-9713E623B397}" presName="text" presStyleLbl="fgAcc0" presStyleIdx="1" presStyleCnt="3">
        <dgm:presLayoutVars>
          <dgm:chPref val="3"/>
        </dgm:presLayoutVars>
      </dgm:prSet>
      <dgm:spPr/>
    </dgm:pt>
    <dgm:pt modelId="{776C4D22-D4A8-4FA4-9DF2-DC367B67B43A}" type="pres">
      <dgm:prSet presAssocID="{CFE60593-AE15-4613-B442-9713E623B397}" presName="hierChild2" presStyleCnt="0"/>
      <dgm:spPr/>
    </dgm:pt>
    <dgm:pt modelId="{829773EF-9EE2-4DED-AF89-AD083AFCCDD9}" type="pres">
      <dgm:prSet presAssocID="{1617F78B-CEDD-4CCA-A6F4-66C513798F6B}" presName="hierRoot1" presStyleCnt="0"/>
      <dgm:spPr/>
    </dgm:pt>
    <dgm:pt modelId="{DA4B745E-CFD8-4C72-8D06-5F239DF52E8A}" type="pres">
      <dgm:prSet presAssocID="{1617F78B-CEDD-4CCA-A6F4-66C513798F6B}" presName="composite" presStyleCnt="0"/>
      <dgm:spPr/>
    </dgm:pt>
    <dgm:pt modelId="{A32F36DC-BD68-4506-81D3-A855207153DD}" type="pres">
      <dgm:prSet presAssocID="{1617F78B-CEDD-4CCA-A6F4-66C513798F6B}" presName="background" presStyleLbl="node0" presStyleIdx="2" presStyleCnt="3"/>
      <dgm:spPr/>
    </dgm:pt>
    <dgm:pt modelId="{55D8523F-1A1E-4EB8-9682-328FCFB9E72D}" type="pres">
      <dgm:prSet presAssocID="{1617F78B-CEDD-4CCA-A6F4-66C513798F6B}" presName="text" presStyleLbl="fgAcc0" presStyleIdx="2" presStyleCnt="3">
        <dgm:presLayoutVars>
          <dgm:chPref val="3"/>
        </dgm:presLayoutVars>
      </dgm:prSet>
      <dgm:spPr/>
    </dgm:pt>
    <dgm:pt modelId="{975BDD9B-0612-433A-9493-11DF81A76FBB}" type="pres">
      <dgm:prSet presAssocID="{1617F78B-CEDD-4CCA-A6F4-66C513798F6B}" presName="hierChild2" presStyleCnt="0"/>
      <dgm:spPr/>
    </dgm:pt>
  </dgm:ptLst>
  <dgm:cxnLst>
    <dgm:cxn modelId="{02E3AD21-874E-4771-93DD-CE6BBC5C895B}" type="presOf" srcId="{CFE60593-AE15-4613-B442-9713E623B397}" destId="{1DF8684D-3718-4F6A-8105-6FB144129859}" srcOrd="0" destOrd="0" presId="urn:microsoft.com/office/officeart/2005/8/layout/hierarchy1"/>
    <dgm:cxn modelId="{C888D77A-2587-41E2-A9D3-9B1AB1F044C7}" srcId="{D0B8EA45-5BBB-49EC-A38C-1D89600A279C}" destId="{CFE60593-AE15-4613-B442-9713E623B397}" srcOrd="1" destOrd="0" parTransId="{2AD9E56F-43C5-42A2-867D-87C28D75C903}" sibTransId="{B11D91F4-BDDC-46B2-A3F1-3B81F47F6A2B}"/>
    <dgm:cxn modelId="{17DB3E96-0D17-4690-BE23-86B18A11670B}" type="presOf" srcId="{1617F78B-CEDD-4CCA-A6F4-66C513798F6B}" destId="{55D8523F-1A1E-4EB8-9682-328FCFB9E72D}" srcOrd="0" destOrd="0" presId="urn:microsoft.com/office/officeart/2005/8/layout/hierarchy1"/>
    <dgm:cxn modelId="{F09FEFCB-3EEF-4383-8299-EB50DF1E5591}" srcId="{D0B8EA45-5BBB-49EC-A38C-1D89600A279C}" destId="{1617F78B-CEDD-4CCA-A6F4-66C513798F6B}" srcOrd="2" destOrd="0" parTransId="{C4056F27-573D-4C53-B4E8-24CE17B35CF3}" sibTransId="{5D729F1A-3CFC-48D0-A383-3D6C18F3C233}"/>
    <dgm:cxn modelId="{AC54F6D5-94B2-4DDC-B04D-CBF8538AC38C}" type="presOf" srcId="{A06ADE0C-EC6D-43FF-BE1B-6E82EDBF8D7F}" destId="{A743E6F1-BC50-4B24-B11B-828183FFAA6F}" srcOrd="0" destOrd="0" presId="urn:microsoft.com/office/officeart/2005/8/layout/hierarchy1"/>
    <dgm:cxn modelId="{E3706AED-F524-452E-A175-4C8957E6A385}" srcId="{D0B8EA45-5BBB-49EC-A38C-1D89600A279C}" destId="{A06ADE0C-EC6D-43FF-BE1B-6E82EDBF8D7F}" srcOrd="0" destOrd="0" parTransId="{9C156E40-8F3C-4D14-83CC-5A3E0ADE1983}" sibTransId="{4D0DD2CA-9B7F-4326-8E7C-33715DA30EBE}"/>
    <dgm:cxn modelId="{78B483F2-71CA-410B-AA9F-AA0D6229D49C}" type="presOf" srcId="{D0B8EA45-5BBB-49EC-A38C-1D89600A279C}" destId="{51EDED13-83A1-4EA5-AC56-B7D6E5F723D5}" srcOrd="0" destOrd="0" presId="urn:microsoft.com/office/officeart/2005/8/layout/hierarchy1"/>
    <dgm:cxn modelId="{982D19ED-E1F5-48F0-99C2-E0E5ECEAF489}" type="presParOf" srcId="{51EDED13-83A1-4EA5-AC56-B7D6E5F723D5}" destId="{43BF07F4-C07D-4CB6-8F7A-0696E6233AC6}" srcOrd="0" destOrd="0" presId="urn:microsoft.com/office/officeart/2005/8/layout/hierarchy1"/>
    <dgm:cxn modelId="{CB0CD435-9775-4732-87A8-98416B9614BB}" type="presParOf" srcId="{43BF07F4-C07D-4CB6-8F7A-0696E6233AC6}" destId="{9FBDEAC3-0BDC-497E-8560-FFBE83657E41}" srcOrd="0" destOrd="0" presId="urn:microsoft.com/office/officeart/2005/8/layout/hierarchy1"/>
    <dgm:cxn modelId="{E0F1D260-D6D8-44CD-8147-62CB1FD2F67B}" type="presParOf" srcId="{9FBDEAC3-0BDC-497E-8560-FFBE83657E41}" destId="{58F28D0B-C057-466F-8582-405013C3784E}" srcOrd="0" destOrd="0" presId="urn:microsoft.com/office/officeart/2005/8/layout/hierarchy1"/>
    <dgm:cxn modelId="{C2524835-DBBF-46D4-AF1E-54638CEF1A0D}" type="presParOf" srcId="{9FBDEAC3-0BDC-497E-8560-FFBE83657E41}" destId="{A743E6F1-BC50-4B24-B11B-828183FFAA6F}" srcOrd="1" destOrd="0" presId="urn:microsoft.com/office/officeart/2005/8/layout/hierarchy1"/>
    <dgm:cxn modelId="{4F2DBBE8-CCE4-47F5-A102-4DAB57D8C62E}" type="presParOf" srcId="{43BF07F4-C07D-4CB6-8F7A-0696E6233AC6}" destId="{E81B15CA-40C6-48AF-8A00-B1A9D4925C98}" srcOrd="1" destOrd="0" presId="urn:microsoft.com/office/officeart/2005/8/layout/hierarchy1"/>
    <dgm:cxn modelId="{9D325C24-F619-4EF3-A627-D8D1C1D3A3BD}" type="presParOf" srcId="{51EDED13-83A1-4EA5-AC56-B7D6E5F723D5}" destId="{05E1C11F-C6D2-45A1-8596-312B732C14B2}" srcOrd="1" destOrd="0" presId="urn:microsoft.com/office/officeart/2005/8/layout/hierarchy1"/>
    <dgm:cxn modelId="{67944D5B-D3E4-46E3-9436-6BF1B2880D35}" type="presParOf" srcId="{05E1C11F-C6D2-45A1-8596-312B732C14B2}" destId="{BDC1B93C-6C2F-49E1-8C79-6AF217DF35AD}" srcOrd="0" destOrd="0" presId="urn:microsoft.com/office/officeart/2005/8/layout/hierarchy1"/>
    <dgm:cxn modelId="{8D22D3B8-6BA1-4D61-90ED-C44934BB7654}" type="presParOf" srcId="{BDC1B93C-6C2F-49E1-8C79-6AF217DF35AD}" destId="{A778E378-73C3-425F-AEB6-1DF41FAD0C10}" srcOrd="0" destOrd="0" presId="urn:microsoft.com/office/officeart/2005/8/layout/hierarchy1"/>
    <dgm:cxn modelId="{E9ECCC0F-E074-4A09-A212-F6A09B57195B}" type="presParOf" srcId="{BDC1B93C-6C2F-49E1-8C79-6AF217DF35AD}" destId="{1DF8684D-3718-4F6A-8105-6FB144129859}" srcOrd="1" destOrd="0" presId="urn:microsoft.com/office/officeart/2005/8/layout/hierarchy1"/>
    <dgm:cxn modelId="{F2B80975-C922-4CD6-AC95-3BCDAD2EF5B6}" type="presParOf" srcId="{05E1C11F-C6D2-45A1-8596-312B732C14B2}" destId="{776C4D22-D4A8-4FA4-9DF2-DC367B67B43A}" srcOrd="1" destOrd="0" presId="urn:microsoft.com/office/officeart/2005/8/layout/hierarchy1"/>
    <dgm:cxn modelId="{AC74003E-3998-466F-BBC4-941FCAB1359E}" type="presParOf" srcId="{51EDED13-83A1-4EA5-AC56-B7D6E5F723D5}" destId="{829773EF-9EE2-4DED-AF89-AD083AFCCDD9}" srcOrd="2" destOrd="0" presId="urn:microsoft.com/office/officeart/2005/8/layout/hierarchy1"/>
    <dgm:cxn modelId="{93775E94-B169-4655-9C21-D4949F8D4DF0}" type="presParOf" srcId="{829773EF-9EE2-4DED-AF89-AD083AFCCDD9}" destId="{DA4B745E-CFD8-4C72-8D06-5F239DF52E8A}" srcOrd="0" destOrd="0" presId="urn:microsoft.com/office/officeart/2005/8/layout/hierarchy1"/>
    <dgm:cxn modelId="{0E63F1C3-389E-4EC3-A348-3422F3B28DCF}" type="presParOf" srcId="{DA4B745E-CFD8-4C72-8D06-5F239DF52E8A}" destId="{A32F36DC-BD68-4506-81D3-A855207153DD}" srcOrd="0" destOrd="0" presId="urn:microsoft.com/office/officeart/2005/8/layout/hierarchy1"/>
    <dgm:cxn modelId="{65461FE3-6441-4B3E-8EF6-8E82BD97D2AA}" type="presParOf" srcId="{DA4B745E-CFD8-4C72-8D06-5F239DF52E8A}" destId="{55D8523F-1A1E-4EB8-9682-328FCFB9E72D}" srcOrd="1" destOrd="0" presId="urn:microsoft.com/office/officeart/2005/8/layout/hierarchy1"/>
    <dgm:cxn modelId="{B5CBFCAD-425B-439E-9284-C3B61AF3C163}" type="presParOf" srcId="{829773EF-9EE2-4DED-AF89-AD083AFCCDD9}" destId="{975BDD9B-0612-433A-9493-11DF81A76FB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E6FC0E-D77F-487A-A611-6CFEF3D0751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FAD37E0-D34F-473E-84E9-EBD272544CD3}">
      <dgm:prSet phldr="0"/>
      <dgm:spPr/>
      <dgm:t>
        <a:bodyPr/>
        <a:lstStyle/>
        <a:p>
          <a:pPr rtl="0"/>
          <a:r>
            <a:rPr lang="nl-NL">
              <a:latin typeface="Century Gothic" panose="020B0502020202020204"/>
            </a:rPr>
            <a:t>Workshop docenten die ieder jaar weer terug komen.</a:t>
          </a:r>
          <a:endParaRPr lang="nl-NL"/>
        </a:p>
      </dgm:t>
    </dgm:pt>
    <dgm:pt modelId="{B909ABA9-2FE7-4DE7-B4D4-84707F901648}" type="parTrans" cxnId="{F5B55638-7803-42FB-95BA-F10B3BBE3037}">
      <dgm:prSet/>
      <dgm:spPr/>
      <dgm:t>
        <a:bodyPr/>
        <a:lstStyle/>
        <a:p>
          <a:endParaRPr lang="en-US"/>
        </a:p>
      </dgm:t>
    </dgm:pt>
    <dgm:pt modelId="{16227916-0D92-480F-B0F0-E2ED3E6BB7FC}" type="sibTrans" cxnId="{F5B55638-7803-42FB-95BA-F10B3BBE3037}">
      <dgm:prSet/>
      <dgm:spPr/>
      <dgm:t>
        <a:bodyPr/>
        <a:lstStyle/>
        <a:p>
          <a:endParaRPr lang="en-US"/>
        </a:p>
      </dgm:t>
    </dgm:pt>
    <dgm:pt modelId="{71B1E7D6-A716-48B2-A8CA-DE55B34D1909}">
      <dgm:prSet/>
      <dgm:spPr/>
      <dgm:t>
        <a:bodyPr/>
        <a:lstStyle/>
        <a:p>
          <a:r>
            <a:rPr lang="nl-NL"/>
            <a:t>Workshop docenten die affiniteit hebben met de doelgroep.</a:t>
          </a:r>
          <a:endParaRPr lang="en-US"/>
        </a:p>
      </dgm:t>
    </dgm:pt>
    <dgm:pt modelId="{0CC1689C-CE07-43CA-96E3-4C3E3C280E0F}" type="parTrans" cxnId="{A1A4C821-E358-4AAB-BF02-8EFE2FBF0AD2}">
      <dgm:prSet/>
      <dgm:spPr/>
      <dgm:t>
        <a:bodyPr/>
        <a:lstStyle/>
        <a:p>
          <a:endParaRPr lang="en-US"/>
        </a:p>
      </dgm:t>
    </dgm:pt>
    <dgm:pt modelId="{60EB7202-C736-415F-9EA7-311898762EE7}" type="sibTrans" cxnId="{A1A4C821-E358-4AAB-BF02-8EFE2FBF0AD2}">
      <dgm:prSet/>
      <dgm:spPr/>
      <dgm:t>
        <a:bodyPr/>
        <a:lstStyle/>
        <a:p>
          <a:endParaRPr lang="en-US"/>
        </a:p>
      </dgm:t>
    </dgm:pt>
    <dgm:pt modelId="{65699A31-62B2-429F-9F6B-D9272EA6E8E7}">
      <dgm:prSet/>
      <dgm:spPr/>
      <dgm:t>
        <a:bodyPr/>
        <a:lstStyle/>
        <a:p>
          <a:r>
            <a:rPr lang="nl-NL"/>
            <a:t>Het zijn doe leerlingen die helemaal tot hun recht komen.</a:t>
          </a:r>
          <a:endParaRPr lang="en-US"/>
        </a:p>
      </dgm:t>
    </dgm:pt>
    <dgm:pt modelId="{1DA8A718-EC9A-490E-A26B-19927F367E56}" type="parTrans" cxnId="{79539084-E34A-467F-89E5-C9DFD0CD8AB0}">
      <dgm:prSet/>
      <dgm:spPr/>
      <dgm:t>
        <a:bodyPr/>
        <a:lstStyle/>
        <a:p>
          <a:endParaRPr lang="en-US"/>
        </a:p>
      </dgm:t>
    </dgm:pt>
    <dgm:pt modelId="{CBDFC42E-A53F-4B11-B21C-2C833E4BBAAE}" type="sibTrans" cxnId="{79539084-E34A-467F-89E5-C9DFD0CD8AB0}">
      <dgm:prSet/>
      <dgm:spPr/>
      <dgm:t>
        <a:bodyPr/>
        <a:lstStyle/>
        <a:p>
          <a:endParaRPr lang="en-US"/>
        </a:p>
      </dgm:t>
    </dgm:pt>
    <dgm:pt modelId="{DBF26A16-21B2-4C00-BFA4-6DE39D9DB29B}">
      <dgm:prSet/>
      <dgm:spPr/>
      <dgm:t>
        <a:bodyPr/>
        <a:lstStyle/>
        <a:p>
          <a:r>
            <a:rPr lang="nl-NL"/>
            <a:t>Niet alles is gelijk goed, maar neem de tijd om aan te passen en te groeien.</a:t>
          </a:r>
          <a:endParaRPr lang="en-US"/>
        </a:p>
      </dgm:t>
    </dgm:pt>
    <dgm:pt modelId="{E0163A06-78FF-44BD-8A33-A396CACB9215}" type="parTrans" cxnId="{319A3C03-C9B0-4B83-9647-143DB1B508A7}">
      <dgm:prSet/>
      <dgm:spPr/>
      <dgm:t>
        <a:bodyPr/>
        <a:lstStyle/>
        <a:p>
          <a:endParaRPr lang="en-US"/>
        </a:p>
      </dgm:t>
    </dgm:pt>
    <dgm:pt modelId="{67A3AFA6-35BB-4C55-BDEE-716DA20D485E}" type="sibTrans" cxnId="{319A3C03-C9B0-4B83-9647-143DB1B508A7}">
      <dgm:prSet/>
      <dgm:spPr/>
      <dgm:t>
        <a:bodyPr/>
        <a:lstStyle/>
        <a:p>
          <a:endParaRPr lang="en-US"/>
        </a:p>
      </dgm:t>
    </dgm:pt>
    <dgm:pt modelId="{BEFCE3E2-4C3D-4380-B097-968F0C53D76C}" type="pres">
      <dgm:prSet presAssocID="{F6E6FC0E-D77F-487A-A611-6CFEF3D07511}" presName="linear" presStyleCnt="0">
        <dgm:presLayoutVars>
          <dgm:animLvl val="lvl"/>
          <dgm:resizeHandles val="exact"/>
        </dgm:presLayoutVars>
      </dgm:prSet>
      <dgm:spPr/>
    </dgm:pt>
    <dgm:pt modelId="{18607C36-4E54-4FA5-9BFF-A9857F632D1B}" type="pres">
      <dgm:prSet presAssocID="{AFAD37E0-D34F-473E-84E9-EBD272544CD3}" presName="parentText" presStyleLbl="node1" presStyleIdx="0" presStyleCnt="4">
        <dgm:presLayoutVars>
          <dgm:chMax val="0"/>
          <dgm:bulletEnabled val="1"/>
        </dgm:presLayoutVars>
      </dgm:prSet>
      <dgm:spPr/>
    </dgm:pt>
    <dgm:pt modelId="{4CA94FF5-6715-41C8-BBB0-BBD70CAD850B}" type="pres">
      <dgm:prSet presAssocID="{16227916-0D92-480F-B0F0-E2ED3E6BB7FC}" presName="spacer" presStyleCnt="0"/>
      <dgm:spPr/>
    </dgm:pt>
    <dgm:pt modelId="{FD22A4CF-07E0-4858-9052-B50D5C861E8F}" type="pres">
      <dgm:prSet presAssocID="{71B1E7D6-A716-48B2-A8CA-DE55B34D1909}" presName="parentText" presStyleLbl="node1" presStyleIdx="1" presStyleCnt="4">
        <dgm:presLayoutVars>
          <dgm:chMax val="0"/>
          <dgm:bulletEnabled val="1"/>
        </dgm:presLayoutVars>
      </dgm:prSet>
      <dgm:spPr/>
    </dgm:pt>
    <dgm:pt modelId="{10DB1E5B-DA7A-43A2-A142-089F38001A6D}" type="pres">
      <dgm:prSet presAssocID="{60EB7202-C736-415F-9EA7-311898762EE7}" presName="spacer" presStyleCnt="0"/>
      <dgm:spPr/>
    </dgm:pt>
    <dgm:pt modelId="{0AFDBD4C-0B9C-4C0F-81D9-F69835B31CA2}" type="pres">
      <dgm:prSet presAssocID="{65699A31-62B2-429F-9F6B-D9272EA6E8E7}" presName="parentText" presStyleLbl="node1" presStyleIdx="2" presStyleCnt="4">
        <dgm:presLayoutVars>
          <dgm:chMax val="0"/>
          <dgm:bulletEnabled val="1"/>
        </dgm:presLayoutVars>
      </dgm:prSet>
      <dgm:spPr/>
    </dgm:pt>
    <dgm:pt modelId="{FBED34EB-1607-47EA-BC0C-6A9D6A46B6F5}" type="pres">
      <dgm:prSet presAssocID="{CBDFC42E-A53F-4B11-B21C-2C833E4BBAAE}" presName="spacer" presStyleCnt="0"/>
      <dgm:spPr/>
    </dgm:pt>
    <dgm:pt modelId="{670E1C72-17B3-4FF8-B219-8B0B0E1EACDC}" type="pres">
      <dgm:prSet presAssocID="{DBF26A16-21B2-4C00-BFA4-6DE39D9DB29B}" presName="parentText" presStyleLbl="node1" presStyleIdx="3" presStyleCnt="4">
        <dgm:presLayoutVars>
          <dgm:chMax val="0"/>
          <dgm:bulletEnabled val="1"/>
        </dgm:presLayoutVars>
      </dgm:prSet>
      <dgm:spPr/>
    </dgm:pt>
  </dgm:ptLst>
  <dgm:cxnLst>
    <dgm:cxn modelId="{590B4F00-0828-4195-8871-6FCFEDBE69B5}" type="presOf" srcId="{AFAD37E0-D34F-473E-84E9-EBD272544CD3}" destId="{18607C36-4E54-4FA5-9BFF-A9857F632D1B}" srcOrd="0" destOrd="0" presId="urn:microsoft.com/office/officeart/2005/8/layout/vList2"/>
    <dgm:cxn modelId="{319A3C03-C9B0-4B83-9647-143DB1B508A7}" srcId="{F6E6FC0E-D77F-487A-A611-6CFEF3D07511}" destId="{DBF26A16-21B2-4C00-BFA4-6DE39D9DB29B}" srcOrd="3" destOrd="0" parTransId="{E0163A06-78FF-44BD-8A33-A396CACB9215}" sibTransId="{67A3AFA6-35BB-4C55-BDEE-716DA20D485E}"/>
    <dgm:cxn modelId="{A1A4C821-E358-4AAB-BF02-8EFE2FBF0AD2}" srcId="{F6E6FC0E-D77F-487A-A611-6CFEF3D07511}" destId="{71B1E7D6-A716-48B2-A8CA-DE55B34D1909}" srcOrd="1" destOrd="0" parTransId="{0CC1689C-CE07-43CA-96E3-4C3E3C280E0F}" sibTransId="{60EB7202-C736-415F-9EA7-311898762EE7}"/>
    <dgm:cxn modelId="{F5B55638-7803-42FB-95BA-F10B3BBE3037}" srcId="{F6E6FC0E-D77F-487A-A611-6CFEF3D07511}" destId="{AFAD37E0-D34F-473E-84E9-EBD272544CD3}" srcOrd="0" destOrd="0" parTransId="{B909ABA9-2FE7-4DE7-B4D4-84707F901648}" sibTransId="{16227916-0D92-480F-B0F0-E2ED3E6BB7FC}"/>
    <dgm:cxn modelId="{4BFF0A6D-436C-4421-A1AE-EC8B2ED9B51B}" type="presOf" srcId="{65699A31-62B2-429F-9F6B-D9272EA6E8E7}" destId="{0AFDBD4C-0B9C-4C0F-81D9-F69835B31CA2}" srcOrd="0" destOrd="0" presId="urn:microsoft.com/office/officeart/2005/8/layout/vList2"/>
    <dgm:cxn modelId="{79539084-E34A-467F-89E5-C9DFD0CD8AB0}" srcId="{F6E6FC0E-D77F-487A-A611-6CFEF3D07511}" destId="{65699A31-62B2-429F-9F6B-D9272EA6E8E7}" srcOrd="2" destOrd="0" parTransId="{1DA8A718-EC9A-490E-A26B-19927F367E56}" sibTransId="{CBDFC42E-A53F-4B11-B21C-2C833E4BBAAE}"/>
    <dgm:cxn modelId="{72B87CA9-C3CF-487B-B1A7-6CC42A5CDAC4}" type="presOf" srcId="{71B1E7D6-A716-48B2-A8CA-DE55B34D1909}" destId="{FD22A4CF-07E0-4858-9052-B50D5C861E8F}" srcOrd="0" destOrd="0" presId="urn:microsoft.com/office/officeart/2005/8/layout/vList2"/>
    <dgm:cxn modelId="{D5340FC9-E28A-455B-8542-B34BEA0F7DA2}" type="presOf" srcId="{DBF26A16-21B2-4C00-BFA4-6DE39D9DB29B}" destId="{670E1C72-17B3-4FF8-B219-8B0B0E1EACDC}" srcOrd="0" destOrd="0" presId="urn:microsoft.com/office/officeart/2005/8/layout/vList2"/>
    <dgm:cxn modelId="{B3C9D9F7-F887-42CD-A905-5DDC7F792E60}" type="presOf" srcId="{F6E6FC0E-D77F-487A-A611-6CFEF3D07511}" destId="{BEFCE3E2-4C3D-4380-B097-968F0C53D76C}" srcOrd="0" destOrd="0" presId="urn:microsoft.com/office/officeart/2005/8/layout/vList2"/>
    <dgm:cxn modelId="{B0E46CDA-95FA-4D50-A7FA-736946B5D1FC}" type="presParOf" srcId="{BEFCE3E2-4C3D-4380-B097-968F0C53D76C}" destId="{18607C36-4E54-4FA5-9BFF-A9857F632D1B}" srcOrd="0" destOrd="0" presId="urn:microsoft.com/office/officeart/2005/8/layout/vList2"/>
    <dgm:cxn modelId="{56162817-DAA4-4FE3-8742-07B91D531017}" type="presParOf" srcId="{BEFCE3E2-4C3D-4380-B097-968F0C53D76C}" destId="{4CA94FF5-6715-41C8-BBB0-BBD70CAD850B}" srcOrd="1" destOrd="0" presId="urn:microsoft.com/office/officeart/2005/8/layout/vList2"/>
    <dgm:cxn modelId="{4EC82A12-A25A-4A23-AA5E-72A8FA82B0C8}" type="presParOf" srcId="{BEFCE3E2-4C3D-4380-B097-968F0C53D76C}" destId="{FD22A4CF-07E0-4858-9052-B50D5C861E8F}" srcOrd="2" destOrd="0" presId="urn:microsoft.com/office/officeart/2005/8/layout/vList2"/>
    <dgm:cxn modelId="{CEE24144-E4CA-45AC-B2A7-B1DF80672739}" type="presParOf" srcId="{BEFCE3E2-4C3D-4380-B097-968F0C53D76C}" destId="{10DB1E5B-DA7A-43A2-A142-089F38001A6D}" srcOrd="3" destOrd="0" presId="urn:microsoft.com/office/officeart/2005/8/layout/vList2"/>
    <dgm:cxn modelId="{7EADDACF-8A77-42AC-9C2B-F4FD87A5929E}" type="presParOf" srcId="{BEFCE3E2-4C3D-4380-B097-968F0C53D76C}" destId="{0AFDBD4C-0B9C-4C0F-81D9-F69835B31CA2}" srcOrd="4" destOrd="0" presId="urn:microsoft.com/office/officeart/2005/8/layout/vList2"/>
    <dgm:cxn modelId="{A5142FDE-F578-491C-927C-AB30EB1B32E3}" type="presParOf" srcId="{BEFCE3E2-4C3D-4380-B097-968F0C53D76C}" destId="{FBED34EB-1607-47EA-BC0C-6A9D6A46B6F5}" srcOrd="5" destOrd="0" presId="urn:microsoft.com/office/officeart/2005/8/layout/vList2"/>
    <dgm:cxn modelId="{5315288B-95BD-4EBD-B73B-3FA47179A187}" type="presParOf" srcId="{BEFCE3E2-4C3D-4380-B097-968F0C53D76C}" destId="{670E1C72-17B3-4FF8-B219-8B0B0E1EACD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C77C58-2261-4A1F-B7CF-271F5CA5E50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DEC0635-86DE-43AD-BDDE-094A5ECB5A2B}">
      <dgm:prSet/>
      <dgm:spPr/>
      <dgm:t>
        <a:bodyPr/>
        <a:lstStyle/>
        <a:p>
          <a:r>
            <a:rPr lang="nl-NL"/>
            <a:t>Hulpvraag.</a:t>
          </a:r>
          <a:endParaRPr lang="en-US"/>
        </a:p>
      </dgm:t>
    </dgm:pt>
    <dgm:pt modelId="{163D1903-1085-4E14-9676-C03854DC4527}" type="parTrans" cxnId="{0C1773FC-E2ED-4B4B-BF5D-32B934C0AA58}">
      <dgm:prSet/>
      <dgm:spPr/>
      <dgm:t>
        <a:bodyPr/>
        <a:lstStyle/>
        <a:p>
          <a:endParaRPr lang="en-US"/>
        </a:p>
      </dgm:t>
    </dgm:pt>
    <dgm:pt modelId="{821A71C6-C064-40FB-B1C8-DDA5F1151684}" type="sibTrans" cxnId="{0C1773FC-E2ED-4B4B-BF5D-32B934C0AA58}">
      <dgm:prSet/>
      <dgm:spPr/>
      <dgm:t>
        <a:bodyPr/>
        <a:lstStyle/>
        <a:p>
          <a:endParaRPr lang="en-US"/>
        </a:p>
      </dgm:t>
    </dgm:pt>
    <dgm:pt modelId="{A366ABA4-4A84-42BC-B19C-9CAFE9741DBD}">
      <dgm:prSet/>
      <dgm:spPr/>
      <dgm:t>
        <a:bodyPr/>
        <a:lstStyle/>
        <a:p>
          <a:r>
            <a:rPr lang="nl-NL"/>
            <a:t>Leuke activiteiten.</a:t>
          </a:r>
          <a:endParaRPr lang="en-US"/>
        </a:p>
      </dgm:t>
    </dgm:pt>
    <dgm:pt modelId="{B6F6D42C-6BA1-40CA-A5DD-B468FFEA9D81}" type="parTrans" cxnId="{8D502C4F-092D-4F86-806D-074D5F9D62ED}">
      <dgm:prSet/>
      <dgm:spPr/>
      <dgm:t>
        <a:bodyPr/>
        <a:lstStyle/>
        <a:p>
          <a:endParaRPr lang="en-US"/>
        </a:p>
      </dgm:t>
    </dgm:pt>
    <dgm:pt modelId="{88BBDCE8-6730-418F-8D00-48E003D520B2}" type="sibTrans" cxnId="{8D502C4F-092D-4F86-806D-074D5F9D62ED}">
      <dgm:prSet/>
      <dgm:spPr/>
      <dgm:t>
        <a:bodyPr/>
        <a:lstStyle/>
        <a:p>
          <a:endParaRPr lang="en-US"/>
        </a:p>
      </dgm:t>
    </dgm:pt>
    <dgm:pt modelId="{3FDB1884-B9AF-44FF-8889-2A440B829882}">
      <dgm:prSet/>
      <dgm:spPr/>
      <dgm:t>
        <a:bodyPr/>
        <a:lstStyle/>
        <a:p>
          <a:r>
            <a:rPr lang="nl-NL"/>
            <a:t>Grafische werkplaats Amsterdam</a:t>
          </a:r>
          <a:endParaRPr lang="en-US"/>
        </a:p>
      </dgm:t>
    </dgm:pt>
    <dgm:pt modelId="{D862F0D9-7BEA-4986-8C68-35B41108A3E5}" type="parTrans" cxnId="{8047542A-9907-4775-BCCA-079136466DAC}">
      <dgm:prSet/>
      <dgm:spPr/>
      <dgm:t>
        <a:bodyPr/>
        <a:lstStyle/>
        <a:p>
          <a:endParaRPr lang="en-US"/>
        </a:p>
      </dgm:t>
    </dgm:pt>
    <dgm:pt modelId="{79AA4E11-F0E8-4867-B771-8F41392CC9B0}" type="sibTrans" cxnId="{8047542A-9907-4775-BCCA-079136466DAC}">
      <dgm:prSet/>
      <dgm:spPr/>
      <dgm:t>
        <a:bodyPr/>
        <a:lstStyle/>
        <a:p>
          <a:endParaRPr lang="en-US"/>
        </a:p>
      </dgm:t>
    </dgm:pt>
    <dgm:pt modelId="{1DF85615-151C-41F8-BF67-A5DAC5382F2E}" type="pres">
      <dgm:prSet presAssocID="{4DC77C58-2261-4A1F-B7CF-271F5CA5E501}" presName="root" presStyleCnt="0">
        <dgm:presLayoutVars>
          <dgm:dir/>
          <dgm:resizeHandles val="exact"/>
        </dgm:presLayoutVars>
      </dgm:prSet>
      <dgm:spPr/>
    </dgm:pt>
    <dgm:pt modelId="{48D78EF6-0DEA-4544-8889-6139E08D3FFA}" type="pres">
      <dgm:prSet presAssocID="{9DEC0635-86DE-43AD-BDDE-094A5ECB5A2B}" presName="compNode" presStyleCnt="0"/>
      <dgm:spPr/>
    </dgm:pt>
    <dgm:pt modelId="{9535E127-8980-4D80-8CB8-4A061EEACB6C}" type="pres">
      <dgm:prSet presAssocID="{9DEC0635-86DE-43AD-BDDE-094A5ECB5A2B}" presName="bgRect" presStyleLbl="bgShp" presStyleIdx="0" presStyleCnt="3"/>
      <dgm:spPr/>
    </dgm:pt>
    <dgm:pt modelId="{3C45F80C-D83F-4E64-95EF-26C762BE7959}" type="pres">
      <dgm:prSet presAssocID="{9DEC0635-86DE-43AD-BDDE-094A5ECB5A2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llonnen"/>
        </a:ext>
      </dgm:extLst>
    </dgm:pt>
    <dgm:pt modelId="{74705B8B-07E8-45BD-82AF-55232588510D}" type="pres">
      <dgm:prSet presAssocID="{9DEC0635-86DE-43AD-BDDE-094A5ECB5A2B}" presName="spaceRect" presStyleCnt="0"/>
      <dgm:spPr/>
    </dgm:pt>
    <dgm:pt modelId="{4A386C0C-0CC1-4982-A282-5CB64D97C116}" type="pres">
      <dgm:prSet presAssocID="{9DEC0635-86DE-43AD-BDDE-094A5ECB5A2B}" presName="parTx" presStyleLbl="revTx" presStyleIdx="0" presStyleCnt="3">
        <dgm:presLayoutVars>
          <dgm:chMax val="0"/>
          <dgm:chPref val="0"/>
        </dgm:presLayoutVars>
      </dgm:prSet>
      <dgm:spPr/>
    </dgm:pt>
    <dgm:pt modelId="{BAB9291A-2719-4DCB-BA46-9574F76592C4}" type="pres">
      <dgm:prSet presAssocID="{821A71C6-C064-40FB-B1C8-DDA5F1151684}" presName="sibTrans" presStyleCnt="0"/>
      <dgm:spPr/>
    </dgm:pt>
    <dgm:pt modelId="{0C892588-556E-49B5-A659-25BF1E4801C8}" type="pres">
      <dgm:prSet presAssocID="{A366ABA4-4A84-42BC-B19C-9CAFE9741DBD}" presName="compNode" presStyleCnt="0"/>
      <dgm:spPr/>
    </dgm:pt>
    <dgm:pt modelId="{64122499-9455-4B73-A4F4-FBB801DEC47F}" type="pres">
      <dgm:prSet presAssocID="{A366ABA4-4A84-42BC-B19C-9CAFE9741DBD}" presName="bgRect" presStyleLbl="bgShp" presStyleIdx="1" presStyleCnt="3"/>
      <dgm:spPr/>
    </dgm:pt>
    <dgm:pt modelId="{20ECF2EB-5FE0-4643-9D8D-048E2EBE1954}" type="pres">
      <dgm:prSet presAssocID="{A366ABA4-4A84-42BC-B19C-9CAFE9741DB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lloon Animal"/>
        </a:ext>
      </dgm:extLst>
    </dgm:pt>
    <dgm:pt modelId="{932FEA9F-D845-432C-AA50-D5A83E18F92B}" type="pres">
      <dgm:prSet presAssocID="{A366ABA4-4A84-42BC-B19C-9CAFE9741DBD}" presName="spaceRect" presStyleCnt="0"/>
      <dgm:spPr/>
    </dgm:pt>
    <dgm:pt modelId="{48349F51-441F-4EDF-8631-6990A6339556}" type="pres">
      <dgm:prSet presAssocID="{A366ABA4-4A84-42BC-B19C-9CAFE9741DBD}" presName="parTx" presStyleLbl="revTx" presStyleIdx="1" presStyleCnt="3">
        <dgm:presLayoutVars>
          <dgm:chMax val="0"/>
          <dgm:chPref val="0"/>
        </dgm:presLayoutVars>
      </dgm:prSet>
      <dgm:spPr/>
    </dgm:pt>
    <dgm:pt modelId="{D4287BAD-EAC5-40CC-A04D-6087563E4ED9}" type="pres">
      <dgm:prSet presAssocID="{88BBDCE8-6730-418F-8D00-48E003D520B2}" presName="sibTrans" presStyleCnt="0"/>
      <dgm:spPr/>
    </dgm:pt>
    <dgm:pt modelId="{2864A660-EBCD-41FC-B724-BFBEB4310698}" type="pres">
      <dgm:prSet presAssocID="{3FDB1884-B9AF-44FF-8889-2A440B829882}" presName="compNode" presStyleCnt="0"/>
      <dgm:spPr/>
    </dgm:pt>
    <dgm:pt modelId="{460FFA6D-30E7-4CE1-BAD9-BADEEA9F78D8}" type="pres">
      <dgm:prSet presAssocID="{3FDB1884-B9AF-44FF-8889-2A440B829882}" presName="bgRect" presStyleLbl="bgShp" presStyleIdx="2" presStyleCnt="3"/>
      <dgm:spPr/>
    </dgm:pt>
    <dgm:pt modelId="{18E649C0-7AF0-40AB-AAE6-91808C8414DD}" type="pres">
      <dgm:prSet presAssocID="{3FDB1884-B9AF-44FF-8889-2A440B82988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ing"/>
        </a:ext>
      </dgm:extLst>
    </dgm:pt>
    <dgm:pt modelId="{45A26512-E73E-4E9E-80A6-D096C6C5DA9F}" type="pres">
      <dgm:prSet presAssocID="{3FDB1884-B9AF-44FF-8889-2A440B829882}" presName="spaceRect" presStyleCnt="0"/>
      <dgm:spPr/>
    </dgm:pt>
    <dgm:pt modelId="{654C12FE-7957-449C-90CA-5A4EF21BF9F4}" type="pres">
      <dgm:prSet presAssocID="{3FDB1884-B9AF-44FF-8889-2A440B829882}" presName="parTx" presStyleLbl="revTx" presStyleIdx="2" presStyleCnt="3">
        <dgm:presLayoutVars>
          <dgm:chMax val="0"/>
          <dgm:chPref val="0"/>
        </dgm:presLayoutVars>
      </dgm:prSet>
      <dgm:spPr/>
    </dgm:pt>
  </dgm:ptLst>
  <dgm:cxnLst>
    <dgm:cxn modelId="{8047542A-9907-4775-BCCA-079136466DAC}" srcId="{4DC77C58-2261-4A1F-B7CF-271F5CA5E501}" destId="{3FDB1884-B9AF-44FF-8889-2A440B829882}" srcOrd="2" destOrd="0" parTransId="{D862F0D9-7BEA-4986-8C68-35B41108A3E5}" sibTransId="{79AA4E11-F0E8-4867-B771-8F41392CC9B0}"/>
    <dgm:cxn modelId="{8D502C4F-092D-4F86-806D-074D5F9D62ED}" srcId="{4DC77C58-2261-4A1F-B7CF-271F5CA5E501}" destId="{A366ABA4-4A84-42BC-B19C-9CAFE9741DBD}" srcOrd="1" destOrd="0" parTransId="{B6F6D42C-6BA1-40CA-A5DD-B468FFEA9D81}" sibTransId="{88BBDCE8-6730-418F-8D00-48E003D520B2}"/>
    <dgm:cxn modelId="{131D4C75-939A-45F4-A5BA-3D6C49F5F598}" type="presOf" srcId="{4DC77C58-2261-4A1F-B7CF-271F5CA5E501}" destId="{1DF85615-151C-41F8-BF67-A5DAC5382F2E}" srcOrd="0" destOrd="0" presId="urn:microsoft.com/office/officeart/2018/2/layout/IconVerticalSolidList"/>
    <dgm:cxn modelId="{9E8F9693-8A0F-4AAC-B166-87369F95E52A}" type="presOf" srcId="{3FDB1884-B9AF-44FF-8889-2A440B829882}" destId="{654C12FE-7957-449C-90CA-5A4EF21BF9F4}" srcOrd="0" destOrd="0" presId="urn:microsoft.com/office/officeart/2018/2/layout/IconVerticalSolidList"/>
    <dgm:cxn modelId="{618D9CCC-8FEA-42A2-A368-FBE8FC042036}" type="presOf" srcId="{A366ABA4-4A84-42BC-B19C-9CAFE9741DBD}" destId="{48349F51-441F-4EDF-8631-6990A6339556}" srcOrd="0" destOrd="0" presId="urn:microsoft.com/office/officeart/2018/2/layout/IconVerticalSolidList"/>
    <dgm:cxn modelId="{EE25E4CD-C900-452B-8021-58B7F85C9124}" type="presOf" srcId="{9DEC0635-86DE-43AD-BDDE-094A5ECB5A2B}" destId="{4A386C0C-0CC1-4982-A282-5CB64D97C116}" srcOrd="0" destOrd="0" presId="urn:microsoft.com/office/officeart/2018/2/layout/IconVerticalSolidList"/>
    <dgm:cxn modelId="{0C1773FC-E2ED-4B4B-BF5D-32B934C0AA58}" srcId="{4DC77C58-2261-4A1F-B7CF-271F5CA5E501}" destId="{9DEC0635-86DE-43AD-BDDE-094A5ECB5A2B}" srcOrd="0" destOrd="0" parTransId="{163D1903-1085-4E14-9676-C03854DC4527}" sibTransId="{821A71C6-C064-40FB-B1C8-DDA5F1151684}"/>
    <dgm:cxn modelId="{B8AB232D-E4DA-4B5D-AA8E-7CDAA5D40DDC}" type="presParOf" srcId="{1DF85615-151C-41F8-BF67-A5DAC5382F2E}" destId="{48D78EF6-0DEA-4544-8889-6139E08D3FFA}" srcOrd="0" destOrd="0" presId="urn:microsoft.com/office/officeart/2018/2/layout/IconVerticalSolidList"/>
    <dgm:cxn modelId="{A9BE41F2-FDA6-4D08-8F8C-FDADE10B907C}" type="presParOf" srcId="{48D78EF6-0DEA-4544-8889-6139E08D3FFA}" destId="{9535E127-8980-4D80-8CB8-4A061EEACB6C}" srcOrd="0" destOrd="0" presId="urn:microsoft.com/office/officeart/2018/2/layout/IconVerticalSolidList"/>
    <dgm:cxn modelId="{519CAA45-EDEF-43E8-BC39-4321E0C9C2C5}" type="presParOf" srcId="{48D78EF6-0DEA-4544-8889-6139E08D3FFA}" destId="{3C45F80C-D83F-4E64-95EF-26C762BE7959}" srcOrd="1" destOrd="0" presId="urn:microsoft.com/office/officeart/2018/2/layout/IconVerticalSolidList"/>
    <dgm:cxn modelId="{9FABA583-7939-4BE7-9702-2364DBAB1878}" type="presParOf" srcId="{48D78EF6-0DEA-4544-8889-6139E08D3FFA}" destId="{74705B8B-07E8-45BD-82AF-55232588510D}" srcOrd="2" destOrd="0" presId="urn:microsoft.com/office/officeart/2018/2/layout/IconVerticalSolidList"/>
    <dgm:cxn modelId="{BB58DE9B-59FA-4CBF-BD41-7C9EB51EED7C}" type="presParOf" srcId="{48D78EF6-0DEA-4544-8889-6139E08D3FFA}" destId="{4A386C0C-0CC1-4982-A282-5CB64D97C116}" srcOrd="3" destOrd="0" presId="urn:microsoft.com/office/officeart/2018/2/layout/IconVerticalSolidList"/>
    <dgm:cxn modelId="{CC5EBDE3-4A3F-409B-9BD9-C0BC4F27DAB1}" type="presParOf" srcId="{1DF85615-151C-41F8-BF67-A5DAC5382F2E}" destId="{BAB9291A-2719-4DCB-BA46-9574F76592C4}" srcOrd="1" destOrd="0" presId="urn:microsoft.com/office/officeart/2018/2/layout/IconVerticalSolidList"/>
    <dgm:cxn modelId="{AEA5DF06-8B03-4F1F-8E3A-094F5FCEA715}" type="presParOf" srcId="{1DF85615-151C-41F8-BF67-A5DAC5382F2E}" destId="{0C892588-556E-49B5-A659-25BF1E4801C8}" srcOrd="2" destOrd="0" presId="urn:microsoft.com/office/officeart/2018/2/layout/IconVerticalSolidList"/>
    <dgm:cxn modelId="{1E6D9D39-9BAB-4668-8174-B963C21A8B3F}" type="presParOf" srcId="{0C892588-556E-49B5-A659-25BF1E4801C8}" destId="{64122499-9455-4B73-A4F4-FBB801DEC47F}" srcOrd="0" destOrd="0" presId="urn:microsoft.com/office/officeart/2018/2/layout/IconVerticalSolidList"/>
    <dgm:cxn modelId="{C6E757A5-0055-412D-926C-532B2F6883E4}" type="presParOf" srcId="{0C892588-556E-49B5-A659-25BF1E4801C8}" destId="{20ECF2EB-5FE0-4643-9D8D-048E2EBE1954}" srcOrd="1" destOrd="0" presId="urn:microsoft.com/office/officeart/2018/2/layout/IconVerticalSolidList"/>
    <dgm:cxn modelId="{8125845D-5798-4FDA-9CCF-3036CFD30D14}" type="presParOf" srcId="{0C892588-556E-49B5-A659-25BF1E4801C8}" destId="{932FEA9F-D845-432C-AA50-D5A83E18F92B}" srcOrd="2" destOrd="0" presId="urn:microsoft.com/office/officeart/2018/2/layout/IconVerticalSolidList"/>
    <dgm:cxn modelId="{662B2BEB-0AE2-44B5-83BC-21D704FDDE51}" type="presParOf" srcId="{0C892588-556E-49B5-A659-25BF1E4801C8}" destId="{48349F51-441F-4EDF-8631-6990A6339556}" srcOrd="3" destOrd="0" presId="urn:microsoft.com/office/officeart/2018/2/layout/IconVerticalSolidList"/>
    <dgm:cxn modelId="{E3FC2369-C534-4520-9383-2F2F70753BCF}" type="presParOf" srcId="{1DF85615-151C-41F8-BF67-A5DAC5382F2E}" destId="{D4287BAD-EAC5-40CC-A04D-6087563E4ED9}" srcOrd="3" destOrd="0" presId="urn:microsoft.com/office/officeart/2018/2/layout/IconVerticalSolidList"/>
    <dgm:cxn modelId="{80CBB53E-2AB2-468A-8465-9B925D2B276A}" type="presParOf" srcId="{1DF85615-151C-41F8-BF67-A5DAC5382F2E}" destId="{2864A660-EBCD-41FC-B724-BFBEB4310698}" srcOrd="4" destOrd="0" presId="urn:microsoft.com/office/officeart/2018/2/layout/IconVerticalSolidList"/>
    <dgm:cxn modelId="{50788F3E-F75F-457D-91C0-89599A69F8D5}" type="presParOf" srcId="{2864A660-EBCD-41FC-B724-BFBEB4310698}" destId="{460FFA6D-30E7-4CE1-BAD9-BADEEA9F78D8}" srcOrd="0" destOrd="0" presId="urn:microsoft.com/office/officeart/2018/2/layout/IconVerticalSolidList"/>
    <dgm:cxn modelId="{FDB2CC4C-2381-45C6-8264-C729B134272E}" type="presParOf" srcId="{2864A660-EBCD-41FC-B724-BFBEB4310698}" destId="{18E649C0-7AF0-40AB-AAE6-91808C8414DD}" srcOrd="1" destOrd="0" presId="urn:microsoft.com/office/officeart/2018/2/layout/IconVerticalSolidList"/>
    <dgm:cxn modelId="{86BF84AE-0A0E-4385-8386-1794F8F9B4F3}" type="presParOf" srcId="{2864A660-EBCD-41FC-B724-BFBEB4310698}" destId="{45A26512-E73E-4E9E-80A6-D096C6C5DA9F}" srcOrd="2" destOrd="0" presId="urn:microsoft.com/office/officeart/2018/2/layout/IconVerticalSolidList"/>
    <dgm:cxn modelId="{FE3C8542-04C6-4DFA-B366-69046DB2CEFE}" type="presParOf" srcId="{2864A660-EBCD-41FC-B724-BFBEB4310698}" destId="{654C12FE-7957-449C-90CA-5A4EF21BF9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A892F-9674-46A5-8A76-930ACF2542EA}">
      <dsp:nvSpPr>
        <dsp:cNvPr id="0" name=""/>
        <dsp:cNvSpPr/>
      </dsp:nvSpPr>
      <dsp:spPr>
        <a:xfrm>
          <a:off x="0" y="77870"/>
          <a:ext cx="2786062" cy="16716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Damione Cornelisse. (Zij/Haar)</a:t>
          </a:r>
          <a:endParaRPr lang="en-US" sz="2000" kern="1200"/>
        </a:p>
      </dsp:txBody>
      <dsp:txXfrm>
        <a:off x="0" y="77870"/>
        <a:ext cx="2786062" cy="1671637"/>
      </dsp:txXfrm>
    </dsp:sp>
    <dsp:sp modelId="{BD37C97D-D29C-41DF-8355-8631DA694C00}">
      <dsp:nvSpPr>
        <dsp:cNvPr id="0" name=""/>
        <dsp:cNvSpPr/>
      </dsp:nvSpPr>
      <dsp:spPr>
        <a:xfrm>
          <a:off x="3064668" y="77870"/>
          <a:ext cx="2786062" cy="16716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I.V.K.O.</a:t>
          </a:r>
          <a:endParaRPr lang="en-US" sz="2000" kern="1200"/>
        </a:p>
      </dsp:txBody>
      <dsp:txXfrm>
        <a:off x="3064668" y="77870"/>
        <a:ext cx="2786062" cy="1671637"/>
      </dsp:txXfrm>
    </dsp:sp>
    <dsp:sp modelId="{56BC6BFE-13AB-41DD-8840-E943DF7A1ABB}">
      <dsp:nvSpPr>
        <dsp:cNvPr id="0" name=""/>
        <dsp:cNvSpPr/>
      </dsp:nvSpPr>
      <dsp:spPr>
        <a:xfrm>
          <a:off x="6129337" y="77870"/>
          <a:ext cx="2786062" cy="16716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Ik heb de AHK, tegenwoordig de Breitner, gedaan en ben in 1999 afgestudeerd.</a:t>
          </a:r>
          <a:endParaRPr lang="en-US" sz="2000" kern="1200"/>
        </a:p>
      </dsp:txBody>
      <dsp:txXfrm>
        <a:off x="6129337" y="77870"/>
        <a:ext cx="2786062" cy="1671637"/>
      </dsp:txXfrm>
    </dsp:sp>
    <dsp:sp modelId="{38FD4A3E-FE41-4DB3-8A54-5832B7A4205F}">
      <dsp:nvSpPr>
        <dsp:cNvPr id="0" name=""/>
        <dsp:cNvSpPr/>
      </dsp:nvSpPr>
      <dsp:spPr>
        <a:xfrm>
          <a:off x="0" y="2028114"/>
          <a:ext cx="2786062" cy="16716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Heb op verschillende scholen les gegeven. Op verschillende niveaus maar vooral op het vmbo.</a:t>
          </a:r>
          <a:endParaRPr lang="en-US" sz="2000" kern="1200"/>
        </a:p>
      </dsp:txBody>
      <dsp:txXfrm>
        <a:off x="0" y="2028114"/>
        <a:ext cx="2786062" cy="1671637"/>
      </dsp:txXfrm>
    </dsp:sp>
    <dsp:sp modelId="{C41BB0F5-006F-4175-8C3E-284ACBF28EC9}">
      <dsp:nvSpPr>
        <dsp:cNvPr id="0" name=""/>
        <dsp:cNvSpPr/>
      </dsp:nvSpPr>
      <dsp:spPr>
        <a:xfrm>
          <a:off x="3064668" y="2028114"/>
          <a:ext cx="2786062" cy="16716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Naast alle gewone activiteiten door het jaar. Ligt de focus ook op de activiteitenweek.</a:t>
          </a:r>
          <a:endParaRPr lang="en-US" sz="2000" kern="1200"/>
        </a:p>
      </dsp:txBody>
      <dsp:txXfrm>
        <a:off x="3064668" y="2028114"/>
        <a:ext cx="2786062" cy="1671637"/>
      </dsp:txXfrm>
    </dsp:sp>
    <dsp:sp modelId="{79234B68-D68C-4C4A-A0BD-2BA622326758}">
      <dsp:nvSpPr>
        <dsp:cNvPr id="0" name=""/>
        <dsp:cNvSpPr/>
      </dsp:nvSpPr>
      <dsp:spPr>
        <a:xfrm>
          <a:off x="6129337" y="2028114"/>
          <a:ext cx="2786062" cy="16716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Hoe is deze begonnen?!</a:t>
          </a:r>
          <a:endParaRPr lang="en-US" sz="2000" kern="1200"/>
        </a:p>
      </dsp:txBody>
      <dsp:txXfrm>
        <a:off x="6129337" y="2028114"/>
        <a:ext cx="2786062" cy="1671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5ECC9-1862-40ED-AE99-EEBACCD5065D}">
      <dsp:nvSpPr>
        <dsp:cNvPr id="0" name=""/>
        <dsp:cNvSpPr/>
      </dsp:nvSpPr>
      <dsp:spPr>
        <a:xfrm>
          <a:off x="0" y="0"/>
          <a:ext cx="5807380" cy="1579433"/>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Belangrijk!! De school betrokken maken bij het geheel.</a:t>
          </a:r>
          <a:endParaRPr lang="en-US" sz="1900" kern="1200"/>
        </a:p>
      </dsp:txBody>
      <dsp:txXfrm>
        <a:off x="46260" y="46260"/>
        <a:ext cx="4103048" cy="1486913"/>
      </dsp:txXfrm>
    </dsp:sp>
    <dsp:sp modelId="{0109544E-AABF-48A2-AB64-39435DA953D8}">
      <dsp:nvSpPr>
        <dsp:cNvPr id="0" name=""/>
        <dsp:cNvSpPr/>
      </dsp:nvSpPr>
      <dsp:spPr>
        <a:xfrm>
          <a:off x="512415" y="1842672"/>
          <a:ext cx="5807380" cy="1579433"/>
        </a:xfrm>
        <a:prstGeom prst="roundRect">
          <a:avLst>
            <a:gd name="adj" fmla="val 10000"/>
          </a:avLst>
        </a:prstGeom>
        <a:gradFill rotWithShape="0">
          <a:gsLst>
            <a:gs pos="0">
              <a:schemeClr val="accent2">
                <a:hueOff val="446864"/>
                <a:satOff val="-9581"/>
                <a:lumOff val="-3726"/>
                <a:alphaOff val="0"/>
                <a:tint val="96000"/>
                <a:lumMod val="104000"/>
              </a:schemeClr>
            </a:gs>
            <a:gs pos="100000">
              <a:schemeClr val="accent2">
                <a:hueOff val="446864"/>
                <a:satOff val="-9581"/>
                <a:lumOff val="-372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Meemaken hoort hierbij! Al het personeel dat op school rond loopt. Het net leerlingen. Zij leren ook door de workshops en activiteiten actief mee te maken.</a:t>
          </a:r>
          <a:endParaRPr lang="en-US" sz="1900" kern="1200"/>
        </a:p>
      </dsp:txBody>
      <dsp:txXfrm>
        <a:off x="558675" y="1888932"/>
        <a:ext cx="4175812" cy="1486913"/>
      </dsp:txXfrm>
    </dsp:sp>
    <dsp:sp modelId="{94DA2842-2A15-4E7C-A55F-B4B88B7F62A0}">
      <dsp:nvSpPr>
        <dsp:cNvPr id="0" name=""/>
        <dsp:cNvSpPr/>
      </dsp:nvSpPr>
      <dsp:spPr>
        <a:xfrm>
          <a:off x="1024831" y="3685345"/>
          <a:ext cx="5807380" cy="1579433"/>
        </a:xfrm>
        <a:prstGeom prst="roundRect">
          <a:avLst>
            <a:gd name="adj" fmla="val 10000"/>
          </a:avLst>
        </a:prstGeom>
        <a:gradFill rotWithShape="0">
          <a:gsLst>
            <a:gs pos="0">
              <a:schemeClr val="accent2">
                <a:hueOff val="893727"/>
                <a:satOff val="-19162"/>
                <a:lumOff val="-7451"/>
                <a:alphaOff val="0"/>
                <a:tint val="96000"/>
                <a:lumMod val="104000"/>
              </a:schemeClr>
            </a:gs>
            <a:gs pos="100000">
              <a:schemeClr val="accent2">
                <a:hueOff val="893727"/>
                <a:satOff val="-19162"/>
                <a:lumOff val="-7451"/>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Hoe? Door de workshops ook aan hun aan te bieden. Afgelopen jaar en </a:t>
          </a:r>
          <a:r>
            <a:rPr lang="nl-NL" sz="1900" kern="1200">
              <a:latin typeface="Century Gothic" panose="020B0502020202020204"/>
            </a:rPr>
            <a:t>volgend</a:t>
          </a:r>
          <a:r>
            <a:rPr lang="nl-NL" sz="1900" kern="1200"/>
            <a:t> jaar</a:t>
          </a:r>
          <a:endParaRPr lang="en-US" sz="1900" kern="1200"/>
        </a:p>
      </dsp:txBody>
      <dsp:txXfrm>
        <a:off x="1071091" y="3731605"/>
        <a:ext cx="4175812" cy="1486913"/>
      </dsp:txXfrm>
    </dsp:sp>
    <dsp:sp modelId="{ECFF4B04-C326-4E9A-9B1A-BE31F74B8960}">
      <dsp:nvSpPr>
        <dsp:cNvPr id="0" name=""/>
        <dsp:cNvSpPr/>
      </dsp:nvSpPr>
      <dsp:spPr>
        <a:xfrm>
          <a:off x="4780748" y="1197737"/>
          <a:ext cx="1026631" cy="1026631"/>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11740" y="1197737"/>
        <a:ext cx="564647" cy="772540"/>
      </dsp:txXfrm>
    </dsp:sp>
    <dsp:sp modelId="{D0696469-E3F2-4A34-B105-A10BB7F8BE42}">
      <dsp:nvSpPr>
        <dsp:cNvPr id="0" name=""/>
        <dsp:cNvSpPr/>
      </dsp:nvSpPr>
      <dsp:spPr>
        <a:xfrm>
          <a:off x="5293164" y="3029880"/>
          <a:ext cx="1026631" cy="1026631"/>
        </a:xfrm>
        <a:prstGeom prst="downArrow">
          <a:avLst>
            <a:gd name="adj1" fmla="val 55000"/>
            <a:gd name="adj2" fmla="val 45000"/>
          </a:avLst>
        </a:prstGeom>
        <a:solidFill>
          <a:schemeClr val="accent2">
            <a:tint val="40000"/>
            <a:alpha val="90000"/>
            <a:hueOff val="773440"/>
            <a:satOff val="-19627"/>
            <a:lumOff val="-2328"/>
            <a:alphaOff val="0"/>
          </a:schemeClr>
        </a:solidFill>
        <a:ln w="9525" cap="rnd" cmpd="sng" algn="ctr">
          <a:solidFill>
            <a:schemeClr val="accent2">
              <a:tint val="40000"/>
              <a:alpha val="90000"/>
              <a:hueOff val="773440"/>
              <a:satOff val="-19627"/>
              <a:lumOff val="-23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524156" y="3029880"/>
        <a:ext cx="564647" cy="772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4A68B-5170-4D0E-94EC-57A494C88B63}">
      <dsp:nvSpPr>
        <dsp:cNvPr id="0" name=""/>
        <dsp:cNvSpPr/>
      </dsp:nvSpPr>
      <dsp:spPr>
        <a:xfrm>
          <a:off x="0" y="55965"/>
          <a:ext cx="6832212" cy="1636976"/>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nl-NL" sz="4200" kern="1200"/>
            <a:t>Onderwijs gala</a:t>
          </a:r>
          <a:endParaRPr lang="en-US" sz="4200" kern="1200"/>
        </a:p>
      </dsp:txBody>
      <dsp:txXfrm>
        <a:off x="79911" y="135876"/>
        <a:ext cx="6672390" cy="1477154"/>
      </dsp:txXfrm>
    </dsp:sp>
    <dsp:sp modelId="{5616C1CC-BD65-4795-A8EB-CEC5EBD6A45B}">
      <dsp:nvSpPr>
        <dsp:cNvPr id="0" name=""/>
        <dsp:cNvSpPr/>
      </dsp:nvSpPr>
      <dsp:spPr>
        <a:xfrm>
          <a:off x="0" y="1813901"/>
          <a:ext cx="6832212" cy="1636976"/>
        </a:xfrm>
        <a:prstGeom prst="roundRect">
          <a:avLst/>
        </a:prstGeom>
        <a:gradFill rotWithShape="0">
          <a:gsLst>
            <a:gs pos="0">
              <a:schemeClr val="accent2">
                <a:hueOff val="446864"/>
                <a:satOff val="-9581"/>
                <a:lumOff val="-3726"/>
                <a:alphaOff val="0"/>
                <a:tint val="96000"/>
                <a:lumMod val="104000"/>
              </a:schemeClr>
            </a:gs>
            <a:gs pos="100000">
              <a:schemeClr val="accent2">
                <a:hueOff val="446864"/>
                <a:satOff val="-9581"/>
                <a:lumOff val="-372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nl-NL" sz="4200" kern="1200"/>
            <a:t>Lerarenfeest Rijksmuseum</a:t>
          </a:r>
          <a:endParaRPr lang="en-US" sz="4200" kern="1200"/>
        </a:p>
      </dsp:txBody>
      <dsp:txXfrm>
        <a:off x="79911" y="1893812"/>
        <a:ext cx="6672390" cy="1477154"/>
      </dsp:txXfrm>
    </dsp:sp>
    <dsp:sp modelId="{7A7C2F44-368E-41F7-96DE-61F8EF613274}">
      <dsp:nvSpPr>
        <dsp:cNvPr id="0" name=""/>
        <dsp:cNvSpPr/>
      </dsp:nvSpPr>
      <dsp:spPr>
        <a:xfrm>
          <a:off x="0" y="3571837"/>
          <a:ext cx="6832212" cy="1636976"/>
        </a:xfrm>
        <a:prstGeom prst="roundRect">
          <a:avLst/>
        </a:prstGeom>
        <a:gradFill rotWithShape="0">
          <a:gsLst>
            <a:gs pos="0">
              <a:schemeClr val="accent2">
                <a:hueOff val="893727"/>
                <a:satOff val="-19162"/>
                <a:lumOff val="-7451"/>
                <a:alphaOff val="0"/>
                <a:tint val="96000"/>
                <a:lumMod val="104000"/>
              </a:schemeClr>
            </a:gs>
            <a:gs pos="100000">
              <a:schemeClr val="accent2">
                <a:hueOff val="893727"/>
                <a:satOff val="-19162"/>
                <a:lumOff val="-7451"/>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rtl="0">
            <a:lnSpc>
              <a:spcPct val="90000"/>
            </a:lnSpc>
            <a:spcBef>
              <a:spcPct val="0"/>
            </a:spcBef>
            <a:spcAft>
              <a:spcPct val="35000"/>
            </a:spcAft>
            <a:buNone/>
          </a:pPr>
          <a:r>
            <a:rPr lang="nl-NL" sz="4200" kern="1200" err="1">
              <a:latin typeface="Century Gothic" panose="020B0502020202020204"/>
            </a:rPr>
            <a:t>Mocca</a:t>
          </a:r>
          <a:r>
            <a:rPr lang="nl-NL" sz="4200" kern="1200">
              <a:latin typeface="Century Gothic" panose="020B0502020202020204"/>
            </a:rPr>
            <a:t> bijeenkomsten</a:t>
          </a:r>
        </a:p>
      </dsp:txBody>
      <dsp:txXfrm>
        <a:off x="79911" y="3651748"/>
        <a:ext cx="6672390" cy="1477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28D0B-C057-466F-8582-405013C3784E}">
      <dsp:nvSpPr>
        <dsp:cNvPr id="0" name=""/>
        <dsp:cNvSpPr/>
      </dsp:nvSpPr>
      <dsp:spPr>
        <a:xfrm>
          <a:off x="0" y="960355"/>
          <a:ext cx="2507456" cy="159223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43E6F1-BC50-4B24-B11B-828183FFAA6F}">
      <dsp:nvSpPr>
        <dsp:cNvPr id="0" name=""/>
        <dsp:cNvSpPr/>
      </dsp:nvSpPr>
      <dsp:spPr>
        <a:xfrm>
          <a:off x="278606" y="1225031"/>
          <a:ext cx="2507456" cy="1592234"/>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Langdurige samenwerkingen.</a:t>
          </a:r>
          <a:endParaRPr lang="en-US" sz="1900" kern="1200"/>
        </a:p>
      </dsp:txBody>
      <dsp:txXfrm>
        <a:off x="325241" y="1271666"/>
        <a:ext cx="2414186" cy="1498964"/>
      </dsp:txXfrm>
    </dsp:sp>
    <dsp:sp modelId="{A778E378-73C3-425F-AEB6-1DF41FAD0C10}">
      <dsp:nvSpPr>
        <dsp:cNvPr id="0" name=""/>
        <dsp:cNvSpPr/>
      </dsp:nvSpPr>
      <dsp:spPr>
        <a:xfrm>
          <a:off x="3064668" y="960355"/>
          <a:ext cx="2507456" cy="159223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F8684D-3718-4F6A-8105-6FB144129859}">
      <dsp:nvSpPr>
        <dsp:cNvPr id="0" name=""/>
        <dsp:cNvSpPr/>
      </dsp:nvSpPr>
      <dsp:spPr>
        <a:xfrm>
          <a:off x="3343274" y="1225031"/>
          <a:ext cx="2507456" cy="1592234"/>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Docenten die de disciplines theater. Podcasts  of film in hun lessen willen gaan gebruiken.</a:t>
          </a:r>
          <a:endParaRPr lang="en-US" sz="1900" kern="1200"/>
        </a:p>
      </dsp:txBody>
      <dsp:txXfrm>
        <a:off x="3389909" y="1271666"/>
        <a:ext cx="2414186" cy="1498964"/>
      </dsp:txXfrm>
    </dsp:sp>
    <dsp:sp modelId="{A32F36DC-BD68-4506-81D3-A855207153DD}">
      <dsp:nvSpPr>
        <dsp:cNvPr id="0" name=""/>
        <dsp:cNvSpPr/>
      </dsp:nvSpPr>
      <dsp:spPr>
        <a:xfrm>
          <a:off x="6129337" y="960355"/>
          <a:ext cx="2507456" cy="159223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D8523F-1A1E-4EB8-9682-328FCFB9E72D}">
      <dsp:nvSpPr>
        <dsp:cNvPr id="0" name=""/>
        <dsp:cNvSpPr/>
      </dsp:nvSpPr>
      <dsp:spPr>
        <a:xfrm>
          <a:off x="6407943" y="1225031"/>
          <a:ext cx="2507456" cy="1592234"/>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Leerlingen hun talenten leren ontdekken..</a:t>
          </a:r>
          <a:endParaRPr lang="en-US" sz="1900" kern="1200"/>
        </a:p>
      </dsp:txBody>
      <dsp:txXfrm>
        <a:off x="6454578" y="1271666"/>
        <a:ext cx="2414186" cy="14989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07C36-4E54-4FA5-9BFF-A9857F632D1B}">
      <dsp:nvSpPr>
        <dsp:cNvPr id="0" name=""/>
        <dsp:cNvSpPr/>
      </dsp:nvSpPr>
      <dsp:spPr>
        <a:xfrm>
          <a:off x="0" y="367629"/>
          <a:ext cx="6832212" cy="107406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nl-NL" sz="2700" kern="1200">
              <a:latin typeface="Century Gothic" panose="020B0502020202020204"/>
            </a:rPr>
            <a:t>Workshop docenten die ieder jaar weer terug komen.</a:t>
          </a:r>
          <a:endParaRPr lang="nl-NL" sz="2700" kern="1200"/>
        </a:p>
      </dsp:txBody>
      <dsp:txXfrm>
        <a:off x="52431" y="420060"/>
        <a:ext cx="6727350" cy="969198"/>
      </dsp:txXfrm>
    </dsp:sp>
    <dsp:sp modelId="{FD22A4CF-07E0-4858-9052-B50D5C861E8F}">
      <dsp:nvSpPr>
        <dsp:cNvPr id="0" name=""/>
        <dsp:cNvSpPr/>
      </dsp:nvSpPr>
      <dsp:spPr>
        <a:xfrm>
          <a:off x="0" y="1519449"/>
          <a:ext cx="6832212" cy="1074060"/>
        </a:xfrm>
        <a:prstGeom prst="roundRect">
          <a:avLst/>
        </a:prstGeom>
        <a:gradFill rotWithShape="0">
          <a:gsLst>
            <a:gs pos="0">
              <a:schemeClr val="accent2">
                <a:hueOff val="297909"/>
                <a:satOff val="-6387"/>
                <a:lumOff val="-2484"/>
                <a:alphaOff val="0"/>
                <a:tint val="96000"/>
                <a:lumMod val="104000"/>
              </a:schemeClr>
            </a:gs>
            <a:gs pos="100000">
              <a:schemeClr val="accent2">
                <a:hueOff val="297909"/>
                <a:satOff val="-6387"/>
                <a:lumOff val="-248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a:t>Workshop docenten die affiniteit hebben met de doelgroep.</a:t>
          </a:r>
          <a:endParaRPr lang="en-US" sz="2700" kern="1200"/>
        </a:p>
      </dsp:txBody>
      <dsp:txXfrm>
        <a:off x="52431" y="1571880"/>
        <a:ext cx="6727350" cy="969198"/>
      </dsp:txXfrm>
    </dsp:sp>
    <dsp:sp modelId="{0AFDBD4C-0B9C-4C0F-81D9-F69835B31CA2}">
      <dsp:nvSpPr>
        <dsp:cNvPr id="0" name=""/>
        <dsp:cNvSpPr/>
      </dsp:nvSpPr>
      <dsp:spPr>
        <a:xfrm>
          <a:off x="0" y="2671269"/>
          <a:ext cx="6832212" cy="1074060"/>
        </a:xfrm>
        <a:prstGeom prst="roundRect">
          <a:avLst/>
        </a:prstGeom>
        <a:gradFill rotWithShape="0">
          <a:gsLst>
            <a:gs pos="0">
              <a:schemeClr val="accent2">
                <a:hueOff val="595818"/>
                <a:satOff val="-12775"/>
                <a:lumOff val="-4967"/>
                <a:alphaOff val="0"/>
                <a:tint val="96000"/>
                <a:lumMod val="104000"/>
              </a:schemeClr>
            </a:gs>
            <a:gs pos="100000">
              <a:schemeClr val="accent2">
                <a:hueOff val="595818"/>
                <a:satOff val="-12775"/>
                <a:lumOff val="-496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a:t>Het zijn doe leerlingen die helemaal tot hun recht komen.</a:t>
          </a:r>
          <a:endParaRPr lang="en-US" sz="2700" kern="1200"/>
        </a:p>
      </dsp:txBody>
      <dsp:txXfrm>
        <a:off x="52431" y="2723700"/>
        <a:ext cx="6727350" cy="969198"/>
      </dsp:txXfrm>
    </dsp:sp>
    <dsp:sp modelId="{670E1C72-17B3-4FF8-B219-8B0B0E1EACDC}">
      <dsp:nvSpPr>
        <dsp:cNvPr id="0" name=""/>
        <dsp:cNvSpPr/>
      </dsp:nvSpPr>
      <dsp:spPr>
        <a:xfrm>
          <a:off x="0" y="3823089"/>
          <a:ext cx="6832212" cy="1074060"/>
        </a:xfrm>
        <a:prstGeom prst="roundRect">
          <a:avLst/>
        </a:prstGeom>
        <a:gradFill rotWithShape="0">
          <a:gsLst>
            <a:gs pos="0">
              <a:schemeClr val="accent2">
                <a:hueOff val="893727"/>
                <a:satOff val="-19162"/>
                <a:lumOff val="-7451"/>
                <a:alphaOff val="0"/>
                <a:tint val="96000"/>
                <a:lumMod val="104000"/>
              </a:schemeClr>
            </a:gs>
            <a:gs pos="100000">
              <a:schemeClr val="accent2">
                <a:hueOff val="893727"/>
                <a:satOff val="-19162"/>
                <a:lumOff val="-7451"/>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a:t>Niet alles is gelijk goed, maar neem de tijd om aan te passen en te groeien.</a:t>
          </a:r>
          <a:endParaRPr lang="en-US" sz="2700" kern="1200"/>
        </a:p>
      </dsp:txBody>
      <dsp:txXfrm>
        <a:off x="52431" y="3875520"/>
        <a:ext cx="6727350" cy="9691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5E127-8980-4D80-8CB8-4A061EEACB6C}">
      <dsp:nvSpPr>
        <dsp:cNvPr id="0" name=""/>
        <dsp:cNvSpPr/>
      </dsp:nvSpPr>
      <dsp:spPr>
        <a:xfrm>
          <a:off x="0" y="642"/>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45F80C-D83F-4E64-95EF-26C762BE7959}">
      <dsp:nvSpPr>
        <dsp:cNvPr id="0" name=""/>
        <dsp:cNvSpPr/>
      </dsp:nvSpPr>
      <dsp:spPr>
        <a:xfrm>
          <a:off x="454916" y="339010"/>
          <a:ext cx="827120" cy="827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A386C0C-0CC1-4982-A282-5CB64D97C116}">
      <dsp:nvSpPr>
        <dsp:cNvPr id="0" name=""/>
        <dsp:cNvSpPr/>
      </dsp:nvSpPr>
      <dsp:spPr>
        <a:xfrm>
          <a:off x="1736952" y="642"/>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1111250">
            <a:lnSpc>
              <a:spcPct val="90000"/>
            </a:lnSpc>
            <a:spcBef>
              <a:spcPct val="0"/>
            </a:spcBef>
            <a:spcAft>
              <a:spcPct val="35000"/>
            </a:spcAft>
            <a:buNone/>
          </a:pPr>
          <a:r>
            <a:rPr lang="nl-NL" sz="2500" kern="1200"/>
            <a:t>Hulpvraag.</a:t>
          </a:r>
          <a:endParaRPr lang="en-US" sz="2500" kern="1200"/>
        </a:p>
      </dsp:txBody>
      <dsp:txXfrm>
        <a:off x="1736952" y="642"/>
        <a:ext cx="5095259" cy="1503855"/>
      </dsp:txXfrm>
    </dsp:sp>
    <dsp:sp modelId="{64122499-9455-4B73-A4F4-FBB801DEC47F}">
      <dsp:nvSpPr>
        <dsp:cNvPr id="0" name=""/>
        <dsp:cNvSpPr/>
      </dsp:nvSpPr>
      <dsp:spPr>
        <a:xfrm>
          <a:off x="0" y="1880461"/>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ECF2EB-5FE0-4643-9D8D-048E2EBE1954}">
      <dsp:nvSpPr>
        <dsp:cNvPr id="0" name=""/>
        <dsp:cNvSpPr/>
      </dsp:nvSpPr>
      <dsp:spPr>
        <a:xfrm>
          <a:off x="454916" y="2218829"/>
          <a:ext cx="827120" cy="8271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349F51-441F-4EDF-8631-6990A6339556}">
      <dsp:nvSpPr>
        <dsp:cNvPr id="0" name=""/>
        <dsp:cNvSpPr/>
      </dsp:nvSpPr>
      <dsp:spPr>
        <a:xfrm>
          <a:off x="1736952" y="1880461"/>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1111250">
            <a:lnSpc>
              <a:spcPct val="90000"/>
            </a:lnSpc>
            <a:spcBef>
              <a:spcPct val="0"/>
            </a:spcBef>
            <a:spcAft>
              <a:spcPct val="35000"/>
            </a:spcAft>
            <a:buNone/>
          </a:pPr>
          <a:r>
            <a:rPr lang="nl-NL" sz="2500" kern="1200"/>
            <a:t>Leuke activiteiten.</a:t>
          </a:r>
          <a:endParaRPr lang="en-US" sz="2500" kern="1200"/>
        </a:p>
      </dsp:txBody>
      <dsp:txXfrm>
        <a:off x="1736952" y="1880461"/>
        <a:ext cx="5095259" cy="1503855"/>
      </dsp:txXfrm>
    </dsp:sp>
    <dsp:sp modelId="{460FFA6D-30E7-4CE1-BAD9-BADEEA9F78D8}">
      <dsp:nvSpPr>
        <dsp:cNvPr id="0" name=""/>
        <dsp:cNvSpPr/>
      </dsp:nvSpPr>
      <dsp:spPr>
        <a:xfrm>
          <a:off x="0" y="3760280"/>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E649C0-7AF0-40AB-AAE6-91808C8414DD}">
      <dsp:nvSpPr>
        <dsp:cNvPr id="0" name=""/>
        <dsp:cNvSpPr/>
      </dsp:nvSpPr>
      <dsp:spPr>
        <a:xfrm>
          <a:off x="454916" y="4098648"/>
          <a:ext cx="827120" cy="827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4C12FE-7957-449C-90CA-5A4EF21BF9F4}">
      <dsp:nvSpPr>
        <dsp:cNvPr id="0" name=""/>
        <dsp:cNvSpPr/>
      </dsp:nvSpPr>
      <dsp:spPr>
        <a:xfrm>
          <a:off x="1736952" y="3760280"/>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1111250">
            <a:lnSpc>
              <a:spcPct val="90000"/>
            </a:lnSpc>
            <a:spcBef>
              <a:spcPct val="0"/>
            </a:spcBef>
            <a:spcAft>
              <a:spcPct val="35000"/>
            </a:spcAft>
            <a:buNone/>
          </a:pPr>
          <a:r>
            <a:rPr lang="nl-NL" sz="2500" kern="1200"/>
            <a:t>Grafische werkplaats Amsterdam</a:t>
          </a:r>
          <a:endParaRPr lang="en-US" sz="2500" kern="1200"/>
        </a:p>
      </dsp:txBody>
      <dsp:txXfrm>
        <a:off x="1736952" y="3760280"/>
        <a:ext cx="5095259" cy="15038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l-NL"/>
              <a:t>Klik om de stijl te bewerken</a:t>
            </a:r>
            <a:endParaRPr lang="en-US"/>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6/18/2023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l-NL"/>
              <a:t>Klik om de stijl te bewerken</a:t>
            </a:r>
            <a:endParaRPr lang="en-US"/>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6/18/2023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de stijl te bewerken</a:t>
            </a:r>
            <a:endParaRPr lang="en-US"/>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6/18/2023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l-NL"/>
              <a:t>Klik om de stijl te bewerken</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6/18/2023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de stijl te bewerken</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6/18/2023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l-NL"/>
              <a:t>Klik om de stijl te bewerken</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6/18/2023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6/18/2023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l-NL"/>
              <a:t>Klik om de stijl te bewerken</a:t>
            </a:r>
            <a:endParaRPr lang="en-US"/>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6/18/2023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l-NL"/>
              <a:t>Klik om de stijl te bewerken</a:t>
            </a:r>
            <a:endParaRPr lang="en-US"/>
          </a:p>
        </p:txBody>
      </p:sp>
      <p:sp>
        <p:nvSpPr>
          <p:cNvPr id="3" name="Content Placeholder 2"/>
          <p:cNvSpPr>
            <a:spLocks noGrp="1"/>
          </p:cNvSpPr>
          <p:nvPr>
            <p:ph idx="1"/>
          </p:nvPr>
        </p:nvSpPr>
        <p:spPr>
          <a:xfrm>
            <a:off x="2589212" y="2133600"/>
            <a:ext cx="8915400" cy="377762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6/18/2023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l-NL"/>
              <a:t>Klik om de stijl te bewerken</a:t>
            </a:r>
            <a:endParaRPr lang="en-US"/>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6/18/2023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pPr/>
              <a:t>6/18/2023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nl-NL"/>
              <a:t>Klik om de stijl te bewerken</a:t>
            </a:r>
            <a:endParaRPr lang="en-US"/>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6/18/2023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6/18/2023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6/18/2023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l-NL"/>
              <a:t>Klik om de stijl te bewerken</a:t>
            </a:r>
            <a:endParaRPr lang="en-US"/>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6/18/2023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l-NL"/>
              <a:t>Klik om de stijl te bewerken</a:t>
            </a:r>
            <a:endParaRPr lang="en-US"/>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6/18/2023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l-NL"/>
              <a:t>Klik om de stijl te bewerken</a:t>
            </a:r>
            <a:endParaRPr lang="en-US"/>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6/18/2023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mailto:lgbtyouthinitiativeamsterdam@gmail.com"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denktank@poldertheater.nl"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mailto:d.cornelisse@yuverta.nl"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5" name="Rectangle 8">
            <a:extLst>
              <a:ext uri="{FF2B5EF4-FFF2-40B4-BE49-F238E27FC236}">
                <a16:creationId xmlns:a16="http://schemas.microsoft.com/office/drawing/2014/main" id="{AF7CB4B4-5FF3-42DF-BC74-C443B08B3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32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6" name="Group 10">
            <a:extLst>
              <a:ext uri="{FF2B5EF4-FFF2-40B4-BE49-F238E27FC236}">
                <a16:creationId xmlns:a16="http://schemas.microsoft.com/office/drawing/2014/main" id="{966EFAAC-0A6C-4217-A7FA-191F0A58B5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57608" y="228600"/>
            <a:ext cx="2851523" cy="6638625"/>
            <a:chOff x="2487613" y="285750"/>
            <a:chExt cx="2428875" cy="5654676"/>
          </a:xfrm>
        </p:grpSpPr>
        <p:sp>
          <p:nvSpPr>
            <p:cNvPr id="12" name="Freeform 11">
              <a:extLst>
                <a:ext uri="{FF2B5EF4-FFF2-40B4-BE49-F238E27FC236}">
                  <a16:creationId xmlns:a16="http://schemas.microsoft.com/office/drawing/2014/main" id="{74541EDE-9F44-42BF-8C3A-554DA7EFD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86BDF138-E0AE-4A8F-9562-CC8347E84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26AE9E5F-48D9-4400-94D6-9677B296E7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CFA6138C-73B8-4803-BAB0-2F471064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9C07CC5D-7375-4501-8160-77E7D60A8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868C6DC0-B87B-4476-8021-A3FFA265A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AC81DDB7-3B59-4952-93E3-F543A48EDE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42404706-2547-470A-AED8-BDED8CB26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23D64345-DD78-41FA-AD92-85C4667E9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9484D008-88A6-40D9-885C-55E42DF071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FF0A1198-24AC-474B-B872-05AC34CADB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8504BE67-26A2-4464-90DA-F288B8EC4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7" name="Group 24">
            <a:extLst>
              <a:ext uri="{FF2B5EF4-FFF2-40B4-BE49-F238E27FC236}">
                <a16:creationId xmlns:a16="http://schemas.microsoft.com/office/drawing/2014/main" id="{7854FE0D-7E07-4254-8626-5077B03857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4823" y="-786"/>
            <a:ext cx="2356675" cy="6854040"/>
            <a:chOff x="6627813" y="194833"/>
            <a:chExt cx="1952625" cy="5678918"/>
          </a:xfrm>
        </p:grpSpPr>
        <p:sp>
          <p:nvSpPr>
            <p:cNvPr id="26" name="Freeform 27">
              <a:extLst>
                <a:ext uri="{FF2B5EF4-FFF2-40B4-BE49-F238E27FC236}">
                  <a16:creationId xmlns:a16="http://schemas.microsoft.com/office/drawing/2014/main" id="{75557453-7AB9-4F78-8FAB-B15A306AA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C8E097DF-0308-4DE5-AD28-FE0476A61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9D7A0294-33DD-44DF-A0FF-1438FAE43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D6A7492E-1876-4088-A041-8B348957B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8B3B1AB1-FC5A-44A6-9C14-55B70E5F6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D3ECE19E-6F79-41CB-A3A3-8A982B459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63934713-3D56-4B95-9E9C-EAAB80E90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6066DA19-4B68-4940-9B57-19A410A4A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222CEDA-915F-44D6-BB98-2FE8C8E5F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7EB8B5D7-44D1-4600-A956-3B16E655C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632D37C-F995-4E3D-9214-438D1DE02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DEDB2695-007C-4F46-8F6B-18FA35E62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el 1"/>
          <p:cNvSpPr>
            <a:spLocks noGrp="1"/>
          </p:cNvSpPr>
          <p:nvPr>
            <p:ph type="ctrTitle"/>
          </p:nvPr>
        </p:nvSpPr>
        <p:spPr>
          <a:xfrm>
            <a:off x="5825066" y="2514600"/>
            <a:ext cx="5681134" cy="2262781"/>
          </a:xfrm>
        </p:spPr>
        <p:txBody>
          <a:bodyPr>
            <a:normAutofit/>
          </a:bodyPr>
          <a:lstStyle/>
          <a:p>
            <a:r>
              <a:rPr lang="nl-NL" sz="4400"/>
              <a:t>Mijn verhaal</a:t>
            </a:r>
          </a:p>
        </p:txBody>
      </p:sp>
      <p:sp>
        <p:nvSpPr>
          <p:cNvPr id="3" name="Ondertitel 2"/>
          <p:cNvSpPr>
            <a:spLocks noGrp="1"/>
          </p:cNvSpPr>
          <p:nvPr>
            <p:ph type="subTitle" idx="1"/>
          </p:nvPr>
        </p:nvSpPr>
        <p:spPr>
          <a:xfrm>
            <a:off x="5825066" y="4777379"/>
            <a:ext cx="5681134" cy="1126283"/>
          </a:xfrm>
        </p:spPr>
        <p:txBody>
          <a:bodyPr>
            <a:normAutofit/>
          </a:bodyPr>
          <a:lstStyle/>
          <a:p>
            <a:r>
              <a:rPr lang="nl-NL"/>
              <a:t>CKV en de kunstvakken breder in de school.</a:t>
            </a:r>
          </a:p>
        </p:txBody>
      </p:sp>
      <p:sp>
        <p:nvSpPr>
          <p:cNvPr id="48" name="Rectangle 38">
            <a:extLst>
              <a:ext uri="{FF2B5EF4-FFF2-40B4-BE49-F238E27FC236}">
                <a16:creationId xmlns:a16="http://schemas.microsoft.com/office/drawing/2014/main" id="{BBA05957-EDEF-4883-A731-F887FDF14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599"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33">
            <a:extLst>
              <a:ext uri="{FF2B5EF4-FFF2-40B4-BE49-F238E27FC236}">
                <a16:creationId xmlns:a16="http://schemas.microsoft.com/office/drawing/2014/main" id="{732CD9C9-9903-4E05-9124-58820C4E1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599"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50" name="Picture 4">
            <a:extLst>
              <a:ext uri="{FF2B5EF4-FFF2-40B4-BE49-F238E27FC236}">
                <a16:creationId xmlns:a16="http://schemas.microsoft.com/office/drawing/2014/main" id="{208B297C-69F5-6C14-DC21-F7B7E5381A71}"/>
              </a:ext>
            </a:extLst>
          </p:cNvPr>
          <p:cNvPicPr>
            <a:picLocks noChangeAspect="1"/>
          </p:cNvPicPr>
          <p:nvPr/>
        </p:nvPicPr>
        <p:blipFill rotWithShape="1">
          <a:blip r:embed="rId2"/>
          <a:srcRect l="33530" r="31851" b="9"/>
          <a:stretch/>
        </p:blipFill>
        <p:spPr>
          <a:xfrm>
            <a:off x="20" y="10"/>
            <a:ext cx="3681027" cy="6857990"/>
          </a:xfrm>
          <a:prstGeom prst="rect">
            <a:avLst/>
          </a:prstGeom>
        </p:spPr>
      </p:pic>
    </p:spTree>
    <p:extLst>
      <p:ext uri="{BB962C8B-B14F-4D97-AF65-F5344CB8AC3E}">
        <p14:creationId xmlns:p14="http://schemas.microsoft.com/office/powerpoint/2010/main" val="404878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50" name="Rectangle 11">
            <a:extLst>
              <a:ext uri="{FF2B5EF4-FFF2-40B4-BE49-F238E27FC236}">
                <a16:creationId xmlns:a16="http://schemas.microsoft.com/office/drawing/2014/main" id="{0C8B6C4B-A867-4D7E-9851-29BB2D603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3B92AD-51B7-609E-1878-2270BF7E29D6}"/>
              </a:ext>
            </a:extLst>
          </p:cNvPr>
          <p:cNvSpPr>
            <a:spLocks noGrp="1"/>
          </p:cNvSpPr>
          <p:nvPr>
            <p:ph type="title"/>
          </p:nvPr>
        </p:nvSpPr>
        <p:spPr>
          <a:xfrm>
            <a:off x="649224" y="645106"/>
            <a:ext cx="3650279" cy="1259894"/>
          </a:xfrm>
        </p:spPr>
        <p:txBody>
          <a:bodyPr>
            <a:normAutofit fontScale="90000"/>
          </a:bodyPr>
          <a:lstStyle/>
          <a:p>
            <a:r>
              <a:rPr lang="en-US"/>
              <a:t>Youth performance Initiative</a:t>
            </a:r>
          </a:p>
        </p:txBody>
      </p:sp>
      <p:sp>
        <p:nvSpPr>
          <p:cNvPr id="51" name="Rectangle 13">
            <a:extLst>
              <a:ext uri="{FF2B5EF4-FFF2-40B4-BE49-F238E27FC236}">
                <a16:creationId xmlns:a16="http://schemas.microsoft.com/office/drawing/2014/main" id="{470BD5D9-CDC5-465C-9E25-2EB0249FE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2" name="Content Placeholder 8">
            <a:extLst>
              <a:ext uri="{FF2B5EF4-FFF2-40B4-BE49-F238E27FC236}">
                <a16:creationId xmlns:a16="http://schemas.microsoft.com/office/drawing/2014/main" id="{E248F4E8-C214-8DE4-57E2-1B15E1B5381D}"/>
              </a:ext>
            </a:extLst>
          </p:cNvPr>
          <p:cNvSpPr>
            <a:spLocks noGrp="1"/>
          </p:cNvSpPr>
          <p:nvPr>
            <p:ph idx="1"/>
          </p:nvPr>
        </p:nvSpPr>
        <p:spPr>
          <a:xfrm>
            <a:off x="649225" y="2133600"/>
            <a:ext cx="3650278" cy="3774537"/>
          </a:xfrm>
        </p:spPr>
        <p:txBody>
          <a:bodyPr vert="horz" lIns="91440" tIns="45720" rIns="91440" bIns="45720" rtlCol="0" anchor="t">
            <a:normAutofit/>
          </a:bodyPr>
          <a:lstStyle/>
          <a:p>
            <a:endParaRPr lang="en-US"/>
          </a:p>
          <a:p>
            <a:r>
              <a:rPr lang="en-US" err="1"/>
              <a:t>Toneel</a:t>
            </a:r>
            <a:r>
              <a:rPr lang="en-US"/>
              <a:t> </a:t>
            </a:r>
            <a:r>
              <a:rPr lang="en-US" err="1"/>
              <a:t>en</a:t>
            </a:r>
            <a:r>
              <a:rPr lang="en-US"/>
              <a:t> </a:t>
            </a:r>
            <a:r>
              <a:rPr lang="en-US" err="1"/>
              <a:t>beelden</a:t>
            </a:r>
            <a:r>
              <a:rPr lang="en-US"/>
              <a:t> </a:t>
            </a:r>
            <a:r>
              <a:rPr lang="en-US" err="1"/>
              <a:t>maken</a:t>
            </a:r>
            <a:r>
              <a:rPr lang="en-US"/>
              <a:t>.</a:t>
            </a:r>
          </a:p>
          <a:p>
            <a:r>
              <a:rPr lang="en-US" err="1"/>
              <a:t>Hebben</a:t>
            </a:r>
            <a:r>
              <a:rPr lang="en-US"/>
              <a:t> de </a:t>
            </a:r>
            <a:r>
              <a:rPr lang="en-US" err="1"/>
              <a:t>voorstelling</a:t>
            </a:r>
            <a:r>
              <a:rPr lang="en-US"/>
              <a:t> </a:t>
            </a:r>
            <a:r>
              <a:rPr lang="en-US" err="1"/>
              <a:t>voor</a:t>
            </a:r>
            <a:r>
              <a:rPr lang="en-US"/>
              <a:t> </a:t>
            </a:r>
            <a:r>
              <a:rPr lang="en-US" err="1"/>
              <a:t>onze</a:t>
            </a:r>
            <a:r>
              <a:rPr lang="en-US"/>
              <a:t> </a:t>
            </a:r>
            <a:r>
              <a:rPr lang="en-US" err="1"/>
              <a:t>docenten</a:t>
            </a:r>
            <a:r>
              <a:rPr lang="en-US"/>
              <a:t> </a:t>
            </a:r>
            <a:r>
              <a:rPr lang="en-US" err="1"/>
              <a:t>gehouden</a:t>
            </a:r>
            <a:r>
              <a:rPr lang="en-US"/>
              <a:t>.</a:t>
            </a:r>
          </a:p>
          <a:p>
            <a:endParaRPr lang="en-US"/>
          </a:p>
        </p:txBody>
      </p:sp>
      <p:pic>
        <p:nvPicPr>
          <p:cNvPr id="5" name="Picture 5">
            <a:extLst>
              <a:ext uri="{FF2B5EF4-FFF2-40B4-BE49-F238E27FC236}">
                <a16:creationId xmlns:a16="http://schemas.microsoft.com/office/drawing/2014/main" id="{4E2013A1-D10A-FEB1-3B9E-B41793847E7D}"/>
              </a:ext>
            </a:extLst>
          </p:cNvPr>
          <p:cNvPicPr>
            <a:picLocks noChangeAspect="1"/>
          </p:cNvPicPr>
          <p:nvPr/>
        </p:nvPicPr>
        <p:blipFill rotWithShape="1">
          <a:blip r:embed="rId2"/>
          <a:srcRect l="13696" r="30049" b="1"/>
          <a:stretch/>
        </p:blipFill>
        <p:spPr>
          <a:xfrm>
            <a:off x="3943403" y="200052"/>
            <a:ext cx="1330250" cy="2072890"/>
          </a:xfrm>
          <a:prstGeom prst="rect">
            <a:avLst/>
          </a:prstGeom>
        </p:spPr>
      </p:pic>
      <p:pic>
        <p:nvPicPr>
          <p:cNvPr id="4" name="Picture 4">
            <a:extLst>
              <a:ext uri="{FF2B5EF4-FFF2-40B4-BE49-F238E27FC236}">
                <a16:creationId xmlns:a16="http://schemas.microsoft.com/office/drawing/2014/main" id="{AA035FE5-82C3-F5C4-E667-EEA89CD69DF0}"/>
              </a:ext>
            </a:extLst>
          </p:cNvPr>
          <p:cNvPicPr>
            <a:picLocks noChangeAspect="1"/>
          </p:cNvPicPr>
          <p:nvPr/>
        </p:nvPicPr>
        <p:blipFill rotWithShape="1">
          <a:blip r:embed="rId3"/>
          <a:srcRect l="3502" r="1" b="1"/>
          <a:stretch/>
        </p:blipFill>
        <p:spPr>
          <a:xfrm>
            <a:off x="8603434" y="693742"/>
            <a:ext cx="3395275" cy="5271142"/>
          </a:xfrm>
          <a:prstGeom prst="rect">
            <a:avLst/>
          </a:prstGeom>
        </p:spPr>
      </p:pic>
      <p:sp>
        <p:nvSpPr>
          <p:cNvPr id="53" name="Freeform 11">
            <a:extLst>
              <a:ext uri="{FF2B5EF4-FFF2-40B4-BE49-F238E27FC236}">
                <a16:creationId xmlns:a16="http://schemas.microsoft.com/office/drawing/2014/main" id="{9185F495-8EFA-407B-AAD7-A2F52AE2C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EB7AFD8-37BF-1A58-F585-1FDAA0571597}"/>
              </a:ext>
            </a:extLst>
          </p:cNvPr>
          <p:cNvSpPr txBox="1"/>
          <p:nvPr/>
        </p:nvSpPr>
        <p:spPr>
          <a:xfrm>
            <a:off x="989527" y="3983865"/>
            <a:ext cx="27432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a:p>
            <a:r>
              <a:rPr lang="en-US" b="1"/>
              <a:t>CONTACT </a:t>
            </a:r>
          </a:p>
          <a:p>
            <a:r>
              <a:rPr lang="en-US"/>
              <a:t>Mail ons</a:t>
            </a:r>
          </a:p>
          <a:p>
            <a:r>
              <a:rPr lang="en-US">
                <a:hlinkClick r:id="rId4"/>
              </a:rPr>
              <a:t>lgbtyouthinitiativeamsterdam@gmail.com</a:t>
            </a:r>
          </a:p>
          <a:p>
            <a:endParaRPr lang="en-US"/>
          </a:p>
          <a:p>
            <a:endParaRPr lang="en-US"/>
          </a:p>
          <a:p>
            <a:endParaRPr lang="en-US"/>
          </a:p>
        </p:txBody>
      </p:sp>
      <p:pic>
        <p:nvPicPr>
          <p:cNvPr id="11" name="Picture 12">
            <a:extLst>
              <a:ext uri="{FF2B5EF4-FFF2-40B4-BE49-F238E27FC236}">
                <a16:creationId xmlns:a16="http://schemas.microsoft.com/office/drawing/2014/main" id="{8BFAE349-7401-F9CE-B910-79B08A1FB03F}"/>
              </a:ext>
            </a:extLst>
          </p:cNvPr>
          <p:cNvPicPr>
            <a:picLocks noChangeAspect="1"/>
          </p:cNvPicPr>
          <p:nvPr/>
        </p:nvPicPr>
        <p:blipFill>
          <a:blip r:embed="rId5"/>
          <a:stretch>
            <a:fillRect/>
          </a:stretch>
        </p:blipFill>
        <p:spPr>
          <a:xfrm>
            <a:off x="5521946" y="695459"/>
            <a:ext cx="3004813" cy="5316827"/>
          </a:xfrm>
          <a:prstGeom prst="rect">
            <a:avLst/>
          </a:prstGeom>
        </p:spPr>
      </p:pic>
    </p:spTree>
    <p:extLst>
      <p:ext uri="{BB962C8B-B14F-4D97-AF65-F5344CB8AC3E}">
        <p14:creationId xmlns:p14="http://schemas.microsoft.com/office/powerpoint/2010/main" val="3884804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Veranderingen</a:t>
            </a:r>
          </a:p>
        </p:txBody>
      </p:sp>
      <p:graphicFrame>
        <p:nvGraphicFramePr>
          <p:cNvPr id="6" name="Tijdelijke aanduiding voor inhoud 2">
            <a:extLst>
              <a:ext uri="{FF2B5EF4-FFF2-40B4-BE49-F238E27FC236}">
                <a16:creationId xmlns:a16="http://schemas.microsoft.com/office/drawing/2014/main" id="{2CC9C121-3914-214D-EBB0-8C4A6C53AC18}"/>
              </a:ext>
            </a:extLst>
          </p:cNvPr>
          <p:cNvGraphicFramePr>
            <a:graphicFrameLocks noGrp="1"/>
          </p:cNvGraphicFramePr>
          <p:nvPr>
            <p:ph idx="1"/>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9639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B5E4CBEC-18A2-4509-A45D-D5E653582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259893" y="3101093"/>
            <a:ext cx="2454052" cy="3029344"/>
          </a:xfrm>
        </p:spPr>
        <p:txBody>
          <a:bodyPr>
            <a:normAutofit/>
          </a:bodyPr>
          <a:lstStyle/>
          <a:p>
            <a:r>
              <a:rPr lang="nl-NL" sz="3200">
                <a:solidFill>
                  <a:schemeClr val="bg1"/>
                </a:solidFill>
              </a:rPr>
              <a:t>Wat maakt het voor mij een succes verhaal.</a:t>
            </a:r>
          </a:p>
        </p:txBody>
      </p:sp>
      <p:sp>
        <p:nvSpPr>
          <p:cNvPr id="58" name="Freeform 11">
            <a:extLst>
              <a:ext uri="{FF2B5EF4-FFF2-40B4-BE49-F238E27FC236}">
                <a16:creationId xmlns:a16="http://schemas.microsoft.com/office/drawing/2014/main" id="{0A5EA4A7-4381-4FC6-AA9A-C9EA77B84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60" name="Rectangle 59">
            <a:extLst>
              <a:ext uri="{FF2B5EF4-FFF2-40B4-BE49-F238E27FC236}">
                <a16:creationId xmlns:a16="http://schemas.microsoft.com/office/drawing/2014/main" id="{E6295D53-0474-4725-85BE-1F15FCC2D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2" name="Tijdelijke aanduiding voor inhoud 2">
            <a:extLst>
              <a:ext uri="{FF2B5EF4-FFF2-40B4-BE49-F238E27FC236}">
                <a16:creationId xmlns:a16="http://schemas.microsoft.com/office/drawing/2014/main" id="{4B5A80BC-347B-517D-2E66-DD2CF8FED45F}"/>
              </a:ext>
            </a:extLst>
          </p:cNvPr>
          <p:cNvGraphicFramePr>
            <a:graphicFrameLocks noGrp="1"/>
          </p:cNvGraphicFramePr>
          <p:nvPr>
            <p:ph idx="1"/>
            <p:extLst>
              <p:ext uri="{D42A27DB-BD31-4B8C-83A1-F6EECF244321}">
                <p14:modId xmlns:p14="http://schemas.microsoft.com/office/powerpoint/2010/main" val="3341033266"/>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3127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EF7FFE-4D64-436F-AD94-4A93A062A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D4D9CC87-0E0B-4C62-BF07-D7891B462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Kalender">
            <a:extLst>
              <a:ext uri="{FF2B5EF4-FFF2-40B4-BE49-F238E27FC236}">
                <a16:creationId xmlns:a16="http://schemas.microsoft.com/office/drawing/2014/main" id="{5924ABCB-48C3-320D-43C2-BC5B4CDC6209}"/>
              </a:ext>
            </a:extLst>
          </p:cNvPr>
          <p:cNvPicPr>
            <a:picLocks noChangeAspect="1"/>
          </p:cNvPicPr>
          <p:nvPr/>
        </p:nvPicPr>
        <p:blipFill rotWithShape="1">
          <a:blip r:embed="rId2"/>
          <a:srcRect l="32639" r="28851" b="-3"/>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B7D7AEBC-DEC4-4C87-9581-41DA4DBEE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B86A99E-128B-DAC8-B10D-7C932DE4991E}"/>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Stip aan de horizon.</a:t>
            </a:r>
          </a:p>
        </p:txBody>
      </p:sp>
      <p:sp>
        <p:nvSpPr>
          <p:cNvPr id="3" name="Content Placeholder 2">
            <a:extLst>
              <a:ext uri="{FF2B5EF4-FFF2-40B4-BE49-F238E27FC236}">
                <a16:creationId xmlns:a16="http://schemas.microsoft.com/office/drawing/2014/main" id="{AD7F55E4-9521-3204-2A42-7DD7A5242D50}"/>
              </a:ext>
            </a:extLst>
          </p:cNvPr>
          <p:cNvSpPr>
            <a:spLocks noGrp="1"/>
          </p:cNvSpPr>
          <p:nvPr>
            <p:ph idx="1"/>
          </p:nvPr>
        </p:nvSpPr>
        <p:spPr>
          <a:xfrm>
            <a:off x="541866" y="2032000"/>
            <a:ext cx="7145867" cy="3879222"/>
          </a:xfrm>
        </p:spPr>
        <p:txBody>
          <a:bodyPr vert="horz" lIns="91440" tIns="45720" rIns="91440" bIns="45720" rtlCol="0" anchor="t">
            <a:normAutofit/>
          </a:bodyPr>
          <a:lstStyle/>
          <a:p>
            <a:r>
              <a:rPr lang="en-US">
                <a:solidFill>
                  <a:srgbClr val="FEFFFF"/>
                </a:solidFill>
              </a:rPr>
              <a:t>Wij </a:t>
            </a:r>
            <a:r>
              <a:rPr lang="en-US" err="1">
                <a:solidFill>
                  <a:srgbClr val="FEFFFF"/>
                </a:solidFill>
              </a:rPr>
              <a:t>zijn</a:t>
            </a:r>
            <a:r>
              <a:rPr lang="en-US">
                <a:solidFill>
                  <a:srgbClr val="FEFFFF"/>
                </a:solidFill>
              </a:rPr>
              <a:t> nu </a:t>
            </a:r>
            <a:r>
              <a:rPr lang="en-US" err="1">
                <a:solidFill>
                  <a:srgbClr val="FEFFFF"/>
                </a:solidFill>
              </a:rPr>
              <a:t>jaarlijks</a:t>
            </a:r>
            <a:r>
              <a:rPr lang="en-US">
                <a:solidFill>
                  <a:srgbClr val="FEFFFF"/>
                </a:solidFill>
              </a:rPr>
              <a:t> </a:t>
            </a:r>
            <a:r>
              <a:rPr lang="en-US" err="1">
                <a:solidFill>
                  <a:srgbClr val="FEFFFF"/>
                </a:solidFill>
              </a:rPr>
              <a:t>bezig</a:t>
            </a:r>
            <a:r>
              <a:rPr lang="en-US">
                <a:solidFill>
                  <a:srgbClr val="FEFFFF"/>
                </a:solidFill>
              </a:rPr>
              <a:t> </a:t>
            </a:r>
            <a:r>
              <a:rPr lang="en-US" err="1">
                <a:solidFill>
                  <a:srgbClr val="FEFFFF"/>
                </a:solidFill>
              </a:rPr>
              <a:t>iets</a:t>
            </a:r>
            <a:r>
              <a:rPr lang="en-US">
                <a:solidFill>
                  <a:srgbClr val="FEFFFF"/>
                </a:solidFill>
              </a:rPr>
              <a:t> </a:t>
            </a:r>
            <a:r>
              <a:rPr lang="en-US" err="1">
                <a:solidFill>
                  <a:srgbClr val="FEFFFF"/>
                </a:solidFill>
              </a:rPr>
              <a:t>solides</a:t>
            </a:r>
            <a:r>
              <a:rPr lang="en-US">
                <a:solidFill>
                  <a:srgbClr val="FEFFFF"/>
                </a:solidFill>
              </a:rPr>
              <a:t> </a:t>
            </a:r>
            <a:r>
              <a:rPr lang="en-US" err="1">
                <a:solidFill>
                  <a:srgbClr val="FEFFFF"/>
                </a:solidFill>
              </a:rPr>
              <a:t>neer</a:t>
            </a:r>
            <a:r>
              <a:rPr lang="en-US">
                <a:solidFill>
                  <a:srgbClr val="FEFFFF"/>
                </a:solidFill>
              </a:rPr>
              <a:t> </a:t>
            </a:r>
            <a:r>
              <a:rPr lang="en-US" err="1">
                <a:solidFill>
                  <a:srgbClr val="FEFFFF"/>
                </a:solidFill>
              </a:rPr>
              <a:t>te</a:t>
            </a:r>
            <a:r>
              <a:rPr lang="en-US">
                <a:solidFill>
                  <a:srgbClr val="FEFFFF"/>
                </a:solidFill>
              </a:rPr>
              <a:t> </a:t>
            </a:r>
            <a:r>
              <a:rPr lang="en-US" err="1">
                <a:solidFill>
                  <a:srgbClr val="FEFFFF"/>
                </a:solidFill>
              </a:rPr>
              <a:t>zetten</a:t>
            </a:r>
            <a:r>
              <a:rPr lang="en-US">
                <a:solidFill>
                  <a:srgbClr val="FEFFFF"/>
                </a:solidFill>
              </a:rPr>
              <a:t>.</a:t>
            </a:r>
          </a:p>
          <a:p>
            <a:r>
              <a:rPr lang="en-US">
                <a:solidFill>
                  <a:srgbClr val="FEFFFF"/>
                </a:solidFill>
              </a:rPr>
              <a:t>De </a:t>
            </a:r>
            <a:r>
              <a:rPr lang="en-US" err="1">
                <a:solidFill>
                  <a:srgbClr val="FEFFFF"/>
                </a:solidFill>
              </a:rPr>
              <a:t>leerlingen</a:t>
            </a:r>
            <a:r>
              <a:rPr lang="en-US">
                <a:solidFill>
                  <a:srgbClr val="FEFFFF"/>
                </a:solidFill>
              </a:rPr>
              <a:t> </a:t>
            </a:r>
            <a:r>
              <a:rPr lang="en-US" err="1">
                <a:solidFill>
                  <a:srgbClr val="FEFFFF"/>
                </a:solidFill>
              </a:rPr>
              <a:t>herkennen</a:t>
            </a:r>
            <a:r>
              <a:rPr lang="en-US">
                <a:solidFill>
                  <a:srgbClr val="FEFFFF"/>
                </a:solidFill>
              </a:rPr>
              <a:t> de workshop </a:t>
            </a:r>
            <a:r>
              <a:rPr lang="en-US" err="1">
                <a:solidFill>
                  <a:srgbClr val="FEFFFF"/>
                </a:solidFill>
              </a:rPr>
              <a:t>docenten</a:t>
            </a:r>
            <a:r>
              <a:rPr lang="en-US">
                <a:solidFill>
                  <a:srgbClr val="FEFFFF"/>
                </a:solidFill>
              </a:rPr>
              <a:t>.</a:t>
            </a:r>
          </a:p>
          <a:p>
            <a:r>
              <a:rPr lang="en-US">
                <a:solidFill>
                  <a:srgbClr val="FEFFFF"/>
                </a:solidFill>
              </a:rPr>
              <a:t>Verder </a:t>
            </a:r>
            <a:r>
              <a:rPr lang="en-US" err="1">
                <a:solidFill>
                  <a:srgbClr val="FEFFFF"/>
                </a:solidFill>
              </a:rPr>
              <a:t>wil</a:t>
            </a:r>
            <a:r>
              <a:rPr lang="en-US">
                <a:solidFill>
                  <a:srgbClr val="FEFFFF"/>
                </a:solidFill>
              </a:rPr>
              <a:t> de school </a:t>
            </a:r>
            <a:r>
              <a:rPr lang="en-US" err="1">
                <a:solidFill>
                  <a:srgbClr val="FEFFFF"/>
                </a:solidFill>
              </a:rPr>
              <a:t>een</a:t>
            </a:r>
            <a:r>
              <a:rPr lang="en-US">
                <a:solidFill>
                  <a:srgbClr val="FEFFFF"/>
                </a:solidFill>
              </a:rPr>
              <a:t> community school </a:t>
            </a:r>
            <a:r>
              <a:rPr lang="en-US" err="1">
                <a:solidFill>
                  <a:srgbClr val="FEFFFF"/>
                </a:solidFill>
              </a:rPr>
              <a:t>worden</a:t>
            </a:r>
            <a:r>
              <a:rPr lang="en-US">
                <a:solidFill>
                  <a:srgbClr val="FEFFFF"/>
                </a:solidFill>
              </a:rPr>
              <a:t>.</a:t>
            </a:r>
          </a:p>
          <a:p>
            <a:r>
              <a:rPr lang="en-US">
                <a:solidFill>
                  <a:srgbClr val="FEFFFF"/>
                </a:solidFill>
              </a:rPr>
              <a:t>Dan </a:t>
            </a:r>
            <a:r>
              <a:rPr lang="en-US" err="1">
                <a:solidFill>
                  <a:srgbClr val="FEFFFF"/>
                </a:solidFill>
              </a:rPr>
              <a:t>kunnen</a:t>
            </a:r>
            <a:r>
              <a:rPr lang="en-US">
                <a:solidFill>
                  <a:srgbClr val="FEFFFF"/>
                </a:solidFill>
              </a:rPr>
              <a:t> er </a:t>
            </a:r>
            <a:r>
              <a:rPr lang="en-US" err="1">
                <a:solidFill>
                  <a:srgbClr val="FEFFFF"/>
                </a:solidFill>
              </a:rPr>
              <a:t>ook</a:t>
            </a:r>
            <a:r>
              <a:rPr lang="en-US">
                <a:solidFill>
                  <a:srgbClr val="FEFFFF"/>
                </a:solidFill>
              </a:rPr>
              <a:t> </a:t>
            </a:r>
            <a:r>
              <a:rPr lang="en-US" err="1">
                <a:solidFill>
                  <a:srgbClr val="FEFFFF"/>
                </a:solidFill>
              </a:rPr>
              <a:t>naschoolse</a:t>
            </a:r>
            <a:r>
              <a:rPr lang="en-US">
                <a:solidFill>
                  <a:srgbClr val="FEFFFF"/>
                </a:solidFill>
              </a:rPr>
              <a:t> </a:t>
            </a:r>
            <a:r>
              <a:rPr lang="en-US" err="1">
                <a:solidFill>
                  <a:srgbClr val="FEFFFF"/>
                </a:solidFill>
              </a:rPr>
              <a:t>activiteiten</a:t>
            </a:r>
            <a:r>
              <a:rPr lang="en-US">
                <a:solidFill>
                  <a:srgbClr val="FEFFFF"/>
                </a:solidFill>
              </a:rPr>
              <a:t> </a:t>
            </a:r>
            <a:r>
              <a:rPr lang="en-US" err="1">
                <a:solidFill>
                  <a:srgbClr val="FEFFFF"/>
                </a:solidFill>
              </a:rPr>
              <a:t>georganiseerd</a:t>
            </a:r>
            <a:r>
              <a:rPr lang="en-US">
                <a:solidFill>
                  <a:srgbClr val="FEFFFF"/>
                </a:solidFill>
              </a:rPr>
              <a:t> </a:t>
            </a:r>
            <a:r>
              <a:rPr lang="en-US" err="1">
                <a:solidFill>
                  <a:srgbClr val="FEFFFF"/>
                </a:solidFill>
              </a:rPr>
              <a:t>worden</a:t>
            </a:r>
            <a:r>
              <a:rPr lang="en-US">
                <a:solidFill>
                  <a:srgbClr val="FEFFFF"/>
                </a:solidFill>
              </a:rPr>
              <a:t>.</a:t>
            </a:r>
          </a:p>
          <a:p>
            <a:endParaRPr lang="en-US">
              <a:solidFill>
                <a:srgbClr val="FEFFFF"/>
              </a:solidFill>
            </a:endParaRPr>
          </a:p>
          <a:p>
            <a:pPr marL="0" indent="0">
              <a:buNone/>
            </a:pPr>
            <a:endParaRPr lang="en-US">
              <a:solidFill>
                <a:srgbClr val="FEFFFF"/>
              </a:solidFill>
            </a:endParaRPr>
          </a:p>
        </p:txBody>
      </p:sp>
    </p:spTree>
    <p:extLst>
      <p:ext uri="{BB962C8B-B14F-4D97-AF65-F5344CB8AC3E}">
        <p14:creationId xmlns:p14="http://schemas.microsoft.com/office/powerpoint/2010/main" val="4083467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EF7FFE-4D64-436F-AD94-4A93A062A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D4D9CC87-0E0B-4C62-BF07-D7891B462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Vraagtekens op een regel en één vraagteken wordt verlicht">
            <a:extLst>
              <a:ext uri="{FF2B5EF4-FFF2-40B4-BE49-F238E27FC236}">
                <a16:creationId xmlns:a16="http://schemas.microsoft.com/office/drawing/2014/main" id="{8E14C22B-9F79-1085-62B5-379BC7788F25}"/>
              </a:ext>
            </a:extLst>
          </p:cNvPr>
          <p:cNvPicPr>
            <a:picLocks noChangeAspect="1"/>
          </p:cNvPicPr>
          <p:nvPr/>
        </p:nvPicPr>
        <p:blipFill rotWithShape="1">
          <a:blip r:embed="rId2"/>
          <a:srcRect l="8002" r="53487" b="-3"/>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B7D7AEBC-DEC4-4C87-9581-41DA4DBEE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5657147-F11A-D898-16DE-BC39B659A701}"/>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Zijn er nog vragen?</a:t>
            </a:r>
          </a:p>
        </p:txBody>
      </p:sp>
      <p:sp>
        <p:nvSpPr>
          <p:cNvPr id="3" name="Content Placeholder 2">
            <a:extLst>
              <a:ext uri="{FF2B5EF4-FFF2-40B4-BE49-F238E27FC236}">
                <a16:creationId xmlns:a16="http://schemas.microsoft.com/office/drawing/2014/main" id="{E4DFB3D5-C082-6FD2-8568-2ECA1622E7AB}"/>
              </a:ext>
            </a:extLst>
          </p:cNvPr>
          <p:cNvSpPr>
            <a:spLocks noGrp="1"/>
          </p:cNvSpPr>
          <p:nvPr>
            <p:ph idx="1"/>
          </p:nvPr>
        </p:nvSpPr>
        <p:spPr>
          <a:xfrm>
            <a:off x="541866" y="2032000"/>
            <a:ext cx="7145867" cy="3879222"/>
          </a:xfrm>
        </p:spPr>
        <p:txBody>
          <a:bodyPr vert="horz" lIns="91440" tIns="45720" rIns="91440" bIns="45720" rtlCol="0" anchor="t">
            <a:normAutofit/>
          </a:bodyPr>
          <a:lstStyle/>
          <a:p>
            <a:endParaRPr lang="en-US">
              <a:solidFill>
                <a:srgbClr val="FEFFFF"/>
              </a:solidFill>
            </a:endParaRPr>
          </a:p>
          <a:p>
            <a:r>
              <a:rPr lang="en-US" err="1">
                <a:solidFill>
                  <a:schemeClr val="accent1">
                    <a:lumMod val="40000"/>
                    <a:lumOff val="60000"/>
                  </a:schemeClr>
                </a:solidFill>
              </a:rPr>
              <a:t>Mochten</a:t>
            </a:r>
            <a:r>
              <a:rPr lang="en-US">
                <a:solidFill>
                  <a:schemeClr val="accent1">
                    <a:lumMod val="40000"/>
                    <a:lumOff val="60000"/>
                  </a:schemeClr>
                </a:solidFill>
              </a:rPr>
              <a:t> </a:t>
            </a:r>
            <a:r>
              <a:rPr lang="en-US" err="1">
                <a:solidFill>
                  <a:schemeClr val="accent1">
                    <a:lumMod val="40000"/>
                    <a:lumOff val="60000"/>
                  </a:schemeClr>
                </a:solidFill>
              </a:rPr>
              <a:t>jullie</a:t>
            </a:r>
            <a:r>
              <a:rPr lang="en-US">
                <a:solidFill>
                  <a:schemeClr val="accent1">
                    <a:lumMod val="40000"/>
                    <a:lumOff val="60000"/>
                  </a:schemeClr>
                </a:solidFill>
              </a:rPr>
              <a:t> </a:t>
            </a:r>
            <a:r>
              <a:rPr lang="en-US" err="1">
                <a:solidFill>
                  <a:schemeClr val="accent1">
                    <a:lumMod val="40000"/>
                    <a:lumOff val="60000"/>
                  </a:schemeClr>
                </a:solidFill>
              </a:rPr>
              <a:t>langs</a:t>
            </a:r>
            <a:r>
              <a:rPr lang="en-US">
                <a:solidFill>
                  <a:schemeClr val="accent1">
                    <a:lumMod val="40000"/>
                    <a:lumOff val="60000"/>
                  </a:schemeClr>
                </a:solidFill>
              </a:rPr>
              <a:t> </a:t>
            </a:r>
            <a:r>
              <a:rPr lang="en-US" err="1">
                <a:solidFill>
                  <a:schemeClr val="accent1">
                    <a:lumMod val="40000"/>
                    <a:lumOff val="60000"/>
                  </a:schemeClr>
                </a:solidFill>
              </a:rPr>
              <a:t>willen</a:t>
            </a:r>
            <a:r>
              <a:rPr lang="en-US">
                <a:solidFill>
                  <a:schemeClr val="accent1">
                    <a:lumMod val="40000"/>
                    <a:lumOff val="60000"/>
                  </a:schemeClr>
                </a:solidFill>
              </a:rPr>
              <a:t> </a:t>
            </a:r>
            <a:r>
              <a:rPr lang="en-US" err="1">
                <a:solidFill>
                  <a:schemeClr val="accent1">
                    <a:lumMod val="40000"/>
                    <a:lumOff val="60000"/>
                  </a:schemeClr>
                </a:solidFill>
              </a:rPr>
              <a:t>komen</a:t>
            </a:r>
            <a:r>
              <a:rPr lang="en-US">
                <a:solidFill>
                  <a:schemeClr val="accent1">
                    <a:lumMod val="40000"/>
                    <a:lumOff val="60000"/>
                  </a:schemeClr>
                </a:solidFill>
              </a:rPr>
              <a:t> in de </a:t>
            </a:r>
            <a:r>
              <a:rPr lang="en-US" err="1">
                <a:solidFill>
                  <a:schemeClr val="accent1">
                    <a:lumMod val="40000"/>
                    <a:lumOff val="60000"/>
                  </a:schemeClr>
                </a:solidFill>
              </a:rPr>
              <a:t>activiteitenweek</a:t>
            </a:r>
            <a:r>
              <a:rPr lang="en-US">
                <a:solidFill>
                  <a:schemeClr val="accent1">
                    <a:lumMod val="40000"/>
                    <a:lumOff val="60000"/>
                  </a:schemeClr>
                </a:solidFill>
              </a:rPr>
              <a:t> of </a:t>
            </a:r>
            <a:r>
              <a:rPr lang="en-US" err="1">
                <a:solidFill>
                  <a:schemeClr val="accent1">
                    <a:lumMod val="40000"/>
                    <a:lumOff val="60000"/>
                  </a:schemeClr>
                </a:solidFill>
              </a:rPr>
              <a:t>meer</a:t>
            </a:r>
            <a:r>
              <a:rPr lang="en-US">
                <a:solidFill>
                  <a:schemeClr val="accent1">
                    <a:lumMod val="40000"/>
                    <a:lumOff val="60000"/>
                  </a:schemeClr>
                </a:solidFill>
              </a:rPr>
              <a:t> </a:t>
            </a:r>
            <a:r>
              <a:rPr lang="en-US" err="1">
                <a:solidFill>
                  <a:schemeClr val="accent1">
                    <a:lumMod val="40000"/>
                    <a:lumOff val="60000"/>
                  </a:schemeClr>
                </a:solidFill>
              </a:rPr>
              <a:t>vragen</a:t>
            </a:r>
            <a:r>
              <a:rPr lang="en-US">
                <a:solidFill>
                  <a:schemeClr val="accent1">
                    <a:lumMod val="40000"/>
                    <a:lumOff val="60000"/>
                  </a:schemeClr>
                </a:solidFill>
              </a:rPr>
              <a:t> </a:t>
            </a:r>
            <a:r>
              <a:rPr lang="en-US" err="1">
                <a:solidFill>
                  <a:schemeClr val="accent1">
                    <a:lumMod val="40000"/>
                    <a:lumOff val="60000"/>
                  </a:schemeClr>
                </a:solidFill>
              </a:rPr>
              <a:t>hebben</a:t>
            </a:r>
            <a:r>
              <a:rPr lang="en-US">
                <a:solidFill>
                  <a:schemeClr val="accent1">
                    <a:lumMod val="40000"/>
                    <a:lumOff val="60000"/>
                  </a:schemeClr>
                </a:solidFill>
              </a:rPr>
              <a:t>, </a:t>
            </a:r>
            <a:r>
              <a:rPr lang="en-US" err="1">
                <a:solidFill>
                  <a:schemeClr val="accent1">
                    <a:lumMod val="40000"/>
                    <a:lumOff val="60000"/>
                  </a:schemeClr>
                </a:solidFill>
              </a:rPr>
              <a:t>hieronder</a:t>
            </a:r>
            <a:r>
              <a:rPr lang="en-US">
                <a:solidFill>
                  <a:schemeClr val="accent1">
                    <a:lumMod val="40000"/>
                    <a:lumOff val="60000"/>
                  </a:schemeClr>
                </a:solidFill>
              </a:rPr>
              <a:t> </a:t>
            </a:r>
            <a:r>
              <a:rPr lang="en-US" err="1">
                <a:solidFill>
                  <a:schemeClr val="accent1">
                    <a:lumMod val="40000"/>
                    <a:lumOff val="60000"/>
                  </a:schemeClr>
                </a:solidFill>
              </a:rPr>
              <a:t>staat</a:t>
            </a:r>
            <a:r>
              <a:rPr lang="en-US">
                <a:solidFill>
                  <a:schemeClr val="accent1">
                    <a:lumMod val="40000"/>
                    <a:lumOff val="60000"/>
                  </a:schemeClr>
                </a:solidFill>
              </a:rPr>
              <a:t> </a:t>
            </a:r>
            <a:r>
              <a:rPr lang="en-US" err="1">
                <a:solidFill>
                  <a:schemeClr val="accent1">
                    <a:lumMod val="40000"/>
                    <a:lumOff val="60000"/>
                  </a:schemeClr>
                </a:solidFill>
              </a:rPr>
              <a:t>mijn</a:t>
            </a:r>
            <a:r>
              <a:rPr lang="en-US">
                <a:solidFill>
                  <a:schemeClr val="accent1">
                    <a:lumMod val="40000"/>
                    <a:lumOff val="60000"/>
                  </a:schemeClr>
                </a:solidFill>
              </a:rPr>
              <a:t> mail </a:t>
            </a:r>
            <a:r>
              <a:rPr lang="en-US" err="1">
                <a:solidFill>
                  <a:schemeClr val="accent1">
                    <a:lumMod val="40000"/>
                    <a:lumOff val="60000"/>
                  </a:schemeClr>
                </a:solidFill>
              </a:rPr>
              <a:t>adres</a:t>
            </a:r>
            <a:r>
              <a:rPr lang="en-US">
                <a:solidFill>
                  <a:schemeClr val="accent1">
                    <a:lumMod val="40000"/>
                    <a:lumOff val="60000"/>
                  </a:schemeClr>
                </a:solidFill>
              </a:rPr>
              <a:t>.</a:t>
            </a:r>
          </a:p>
          <a:p>
            <a:endParaRPr lang="en-US">
              <a:solidFill>
                <a:schemeClr val="accent1">
                  <a:lumMod val="40000"/>
                  <a:lumOff val="60000"/>
                </a:schemeClr>
              </a:solidFill>
            </a:endParaRPr>
          </a:p>
          <a:p>
            <a:r>
              <a:rPr lang="en-US">
                <a:solidFill>
                  <a:schemeClr val="accent1">
                    <a:lumMod val="40000"/>
                    <a:lumOff val="60000"/>
                  </a:schemeClr>
                </a:solidFill>
              </a:rPr>
              <a:t>Dank </a:t>
            </a:r>
            <a:r>
              <a:rPr lang="en-US" err="1">
                <a:solidFill>
                  <a:schemeClr val="accent1">
                    <a:lumMod val="40000"/>
                    <a:lumOff val="60000"/>
                  </a:schemeClr>
                </a:solidFill>
              </a:rPr>
              <a:t>jullie</a:t>
            </a:r>
            <a:r>
              <a:rPr lang="en-US">
                <a:solidFill>
                  <a:schemeClr val="accent1">
                    <a:lumMod val="40000"/>
                    <a:lumOff val="60000"/>
                  </a:schemeClr>
                </a:solidFill>
              </a:rPr>
              <a:t> </a:t>
            </a:r>
            <a:r>
              <a:rPr lang="en-US" err="1">
                <a:solidFill>
                  <a:schemeClr val="accent1">
                    <a:lumMod val="40000"/>
                    <a:lumOff val="60000"/>
                  </a:schemeClr>
                </a:solidFill>
              </a:rPr>
              <a:t>wel</a:t>
            </a:r>
            <a:r>
              <a:rPr lang="en-US">
                <a:solidFill>
                  <a:schemeClr val="accent1">
                    <a:lumMod val="40000"/>
                    <a:lumOff val="60000"/>
                  </a:schemeClr>
                </a:solidFill>
              </a:rPr>
              <a:t> </a:t>
            </a:r>
            <a:r>
              <a:rPr lang="en-US" err="1">
                <a:solidFill>
                  <a:schemeClr val="accent1">
                    <a:lumMod val="40000"/>
                    <a:lumOff val="60000"/>
                  </a:schemeClr>
                </a:solidFill>
              </a:rPr>
              <a:t>voor</a:t>
            </a:r>
            <a:r>
              <a:rPr lang="en-US">
                <a:solidFill>
                  <a:schemeClr val="accent1">
                    <a:lumMod val="40000"/>
                    <a:lumOff val="60000"/>
                  </a:schemeClr>
                </a:solidFill>
              </a:rPr>
              <a:t> de </a:t>
            </a:r>
            <a:r>
              <a:rPr lang="en-US" err="1">
                <a:solidFill>
                  <a:schemeClr val="accent1">
                    <a:lumMod val="40000"/>
                    <a:lumOff val="60000"/>
                  </a:schemeClr>
                </a:solidFill>
              </a:rPr>
              <a:t>aandacht</a:t>
            </a:r>
            <a:r>
              <a:rPr lang="en-US">
                <a:solidFill>
                  <a:schemeClr val="accent1">
                    <a:lumMod val="40000"/>
                    <a:lumOff val="60000"/>
                  </a:schemeClr>
                </a:solidFill>
              </a:rPr>
              <a:t>.</a:t>
            </a:r>
          </a:p>
          <a:p>
            <a:endParaRPr lang="en-US">
              <a:solidFill>
                <a:srgbClr val="FEFFFF"/>
              </a:solidFill>
            </a:endParaRPr>
          </a:p>
          <a:p>
            <a:endParaRPr lang="en-US">
              <a:solidFill>
                <a:srgbClr val="FEFFFF"/>
              </a:solidFill>
            </a:endParaRPr>
          </a:p>
          <a:p>
            <a:r>
              <a:rPr lang="en-US">
                <a:solidFill>
                  <a:schemeClr val="accent1">
                    <a:lumMod val="40000"/>
                    <a:lumOff val="60000"/>
                  </a:schemeClr>
                </a:solidFill>
                <a:hlinkClick r:id="rId3">
                  <a:extLst>
                    <a:ext uri="{A12FA001-AC4F-418D-AE19-62706E023703}">
                      <ahyp:hlinkClr xmlns:ahyp="http://schemas.microsoft.com/office/drawing/2018/hyperlinkcolor" val="tx"/>
                    </a:ext>
                  </a:extLst>
                </a:hlinkClick>
              </a:rPr>
              <a:t>denktank@poldertheater.nl</a:t>
            </a:r>
            <a:endParaRPr lang="en-US">
              <a:solidFill>
                <a:schemeClr val="accent1">
                  <a:lumMod val="40000"/>
                  <a:lumOff val="60000"/>
                </a:schemeClr>
              </a:solidFill>
            </a:endParaRPr>
          </a:p>
          <a:p>
            <a:r>
              <a:rPr lang="en-US">
                <a:solidFill>
                  <a:schemeClr val="accent1">
                    <a:lumMod val="40000"/>
                    <a:lumOff val="60000"/>
                  </a:schemeClr>
                </a:solidFill>
                <a:hlinkClick r:id="rId4">
                  <a:extLst>
                    <a:ext uri="{A12FA001-AC4F-418D-AE19-62706E023703}">
                      <ahyp:hlinkClr xmlns:ahyp="http://schemas.microsoft.com/office/drawing/2018/hyperlinkcolor" val="tx"/>
                    </a:ext>
                  </a:extLst>
                </a:hlinkClick>
              </a:rPr>
              <a:t>d.cornelisse@yuverta.nl </a:t>
            </a:r>
            <a:endParaRPr lang="en-US">
              <a:solidFill>
                <a:schemeClr val="accent1">
                  <a:lumMod val="40000"/>
                  <a:lumOff val="60000"/>
                </a:schemeClr>
              </a:solidFill>
            </a:endParaRPr>
          </a:p>
          <a:p>
            <a:r>
              <a:rPr lang="en-US">
                <a:solidFill>
                  <a:schemeClr val="accent1">
                    <a:lumMod val="40000"/>
                    <a:lumOff val="60000"/>
                  </a:schemeClr>
                </a:solidFill>
              </a:rPr>
              <a:t>lgbtyouthinitiativeamsterdam@gmail.com</a:t>
            </a:r>
          </a:p>
          <a:p>
            <a:endParaRPr lang="en-US">
              <a:solidFill>
                <a:schemeClr val="accent1">
                  <a:lumMod val="60000"/>
                  <a:lumOff val="40000"/>
                </a:schemeClr>
              </a:solidFill>
            </a:endParaRPr>
          </a:p>
        </p:txBody>
      </p:sp>
    </p:spTree>
    <p:extLst>
      <p:ext uri="{BB962C8B-B14F-4D97-AF65-F5344CB8AC3E}">
        <p14:creationId xmlns:p14="http://schemas.microsoft.com/office/powerpoint/2010/main" val="1055368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E4CBEC-18A2-4509-A45D-D5E653582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259893" y="3101093"/>
            <a:ext cx="2454052" cy="3029344"/>
          </a:xfrm>
        </p:spPr>
        <p:txBody>
          <a:bodyPr>
            <a:normAutofit/>
          </a:bodyPr>
          <a:lstStyle/>
          <a:p>
            <a:r>
              <a:rPr lang="nl-NL" sz="3200">
                <a:solidFill>
                  <a:schemeClr val="bg1"/>
                </a:solidFill>
              </a:rPr>
              <a:t>Mocca</a:t>
            </a:r>
          </a:p>
        </p:txBody>
      </p:sp>
      <p:sp>
        <p:nvSpPr>
          <p:cNvPr id="11" name="Freeform 11">
            <a:extLst>
              <a:ext uri="{FF2B5EF4-FFF2-40B4-BE49-F238E27FC236}">
                <a16:creationId xmlns:a16="http://schemas.microsoft.com/office/drawing/2014/main" id="{0A5EA4A7-4381-4FC6-AA9A-C9EA77B84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E6295D53-0474-4725-85BE-1F15FCC2D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ijdelijke aanduiding voor inhoud 2">
            <a:extLst>
              <a:ext uri="{FF2B5EF4-FFF2-40B4-BE49-F238E27FC236}">
                <a16:creationId xmlns:a16="http://schemas.microsoft.com/office/drawing/2014/main" id="{3FF25DAA-D0B2-7BBA-A847-893539A08F31}"/>
              </a:ext>
            </a:extLst>
          </p:cNvPr>
          <p:cNvGraphicFramePr>
            <a:graphicFrameLocks noGrp="1"/>
          </p:cNvGraphicFramePr>
          <p:nvPr>
            <p:ph idx="1"/>
            <p:extLst>
              <p:ext uri="{D42A27DB-BD31-4B8C-83A1-F6EECF244321}">
                <p14:modId xmlns:p14="http://schemas.microsoft.com/office/powerpoint/2010/main" val="129887618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4167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Wie ben ik</a:t>
            </a:r>
          </a:p>
        </p:txBody>
      </p:sp>
      <p:graphicFrame>
        <p:nvGraphicFramePr>
          <p:cNvPr id="53" name="Tijdelijke aanduiding voor inhoud 2">
            <a:extLst>
              <a:ext uri="{FF2B5EF4-FFF2-40B4-BE49-F238E27FC236}">
                <a16:creationId xmlns:a16="http://schemas.microsoft.com/office/drawing/2014/main" id="{109A08F0-E846-22B7-46C5-7553AB7112E2}"/>
              </a:ext>
            </a:extLst>
          </p:cNvPr>
          <p:cNvGraphicFramePr>
            <a:graphicFrameLocks noGrp="1"/>
          </p:cNvGraphicFramePr>
          <p:nvPr>
            <p:ph idx="1"/>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4869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Denktank vmbo</a:t>
            </a:r>
          </a:p>
        </p:txBody>
      </p:sp>
      <p:sp>
        <p:nvSpPr>
          <p:cNvPr id="3" name="Tijdelijke aanduiding voor inhoud 2"/>
          <p:cNvSpPr>
            <a:spLocks noGrp="1"/>
          </p:cNvSpPr>
          <p:nvPr>
            <p:ph idx="1"/>
          </p:nvPr>
        </p:nvSpPr>
        <p:spPr>
          <a:xfrm>
            <a:off x="177574" y="1264555"/>
            <a:ext cx="8915400" cy="3777622"/>
          </a:xfrm>
        </p:spPr>
        <p:txBody>
          <a:bodyPr vert="horz" lIns="91440" tIns="45720" rIns="91440" bIns="45720" rtlCol="0" anchor="t">
            <a:normAutofit/>
          </a:bodyPr>
          <a:lstStyle/>
          <a:p>
            <a:r>
              <a:rPr lang="nl-NL" b="1" err="1"/>
              <a:t>Onse</a:t>
            </a:r>
            <a:r>
              <a:rPr lang="nl-NL" b="1"/>
              <a:t> Lieve Heer op </a:t>
            </a:r>
            <a:r>
              <a:rPr lang="nl-NL" b="1" err="1"/>
              <a:t>Solder</a:t>
            </a:r>
            <a:r>
              <a:rPr lang="nl-NL" b="1"/>
              <a:t>. Museum bezoek en tolerantie gesprek</a:t>
            </a:r>
          </a:p>
          <a:p>
            <a:r>
              <a:rPr lang="nl-NL" b="1"/>
              <a:t>Poldertheater. Theater bezoek en theater maken.</a:t>
            </a:r>
          </a:p>
          <a:p>
            <a:r>
              <a:rPr lang="nl-NL" b="1"/>
              <a:t>ICK. Dans</a:t>
            </a:r>
          </a:p>
          <a:p>
            <a:r>
              <a:rPr lang="nl-NL" b="1" err="1"/>
              <a:t>Bekijk”t</a:t>
            </a:r>
            <a:r>
              <a:rPr lang="nl-NL" b="1"/>
              <a:t>. Vormgeving, fotografie, interviewen, editen.</a:t>
            </a:r>
          </a:p>
          <a:p>
            <a:r>
              <a:rPr lang="nl-NL" b="1" err="1"/>
              <a:t>Foam</a:t>
            </a:r>
            <a:r>
              <a:rPr lang="nl-NL" b="1"/>
              <a:t>. Fotografie</a:t>
            </a:r>
          </a:p>
        </p:txBody>
      </p:sp>
      <p:pic>
        <p:nvPicPr>
          <p:cNvPr id="4" name="Afbeelding 3"/>
          <p:cNvPicPr>
            <a:picLocks noChangeAspect="1"/>
          </p:cNvPicPr>
          <p:nvPr/>
        </p:nvPicPr>
        <p:blipFill>
          <a:blip r:embed="rId2"/>
          <a:stretch>
            <a:fillRect/>
          </a:stretch>
        </p:blipFill>
        <p:spPr>
          <a:xfrm>
            <a:off x="7971425" y="77048"/>
            <a:ext cx="4109738" cy="2742017"/>
          </a:xfrm>
          <a:prstGeom prst="rect">
            <a:avLst/>
          </a:prstGeom>
        </p:spPr>
      </p:pic>
      <p:pic>
        <p:nvPicPr>
          <p:cNvPr id="5" name="Afbeelding 4"/>
          <p:cNvPicPr>
            <a:picLocks noChangeAspect="1"/>
          </p:cNvPicPr>
          <p:nvPr/>
        </p:nvPicPr>
        <p:blipFill>
          <a:blip r:embed="rId3"/>
          <a:stretch>
            <a:fillRect/>
          </a:stretch>
        </p:blipFill>
        <p:spPr>
          <a:xfrm>
            <a:off x="8480319" y="2956040"/>
            <a:ext cx="3526953" cy="3674967"/>
          </a:xfrm>
          <a:prstGeom prst="rect">
            <a:avLst/>
          </a:prstGeom>
        </p:spPr>
      </p:pic>
      <p:pic>
        <p:nvPicPr>
          <p:cNvPr id="6" name="Afbeelding 5"/>
          <p:cNvPicPr>
            <a:picLocks noChangeAspect="1"/>
          </p:cNvPicPr>
          <p:nvPr/>
        </p:nvPicPr>
        <p:blipFill>
          <a:blip r:embed="rId4"/>
          <a:stretch>
            <a:fillRect/>
          </a:stretch>
        </p:blipFill>
        <p:spPr>
          <a:xfrm>
            <a:off x="4931695" y="3153366"/>
            <a:ext cx="3459865" cy="2248912"/>
          </a:xfrm>
          <a:prstGeom prst="rect">
            <a:avLst/>
          </a:prstGeom>
        </p:spPr>
      </p:pic>
      <p:pic>
        <p:nvPicPr>
          <p:cNvPr id="7" name="Afbeelding 6"/>
          <p:cNvPicPr>
            <a:picLocks noChangeAspect="1"/>
          </p:cNvPicPr>
          <p:nvPr/>
        </p:nvPicPr>
        <p:blipFill>
          <a:blip r:embed="rId5"/>
          <a:stretch>
            <a:fillRect/>
          </a:stretch>
        </p:blipFill>
        <p:spPr>
          <a:xfrm>
            <a:off x="5256800" y="5535632"/>
            <a:ext cx="2714625" cy="1095375"/>
          </a:xfrm>
          <a:prstGeom prst="rect">
            <a:avLst/>
          </a:prstGeom>
        </p:spPr>
      </p:pic>
      <p:pic>
        <p:nvPicPr>
          <p:cNvPr id="9" name="Afbeelding 8"/>
          <p:cNvPicPr>
            <a:picLocks noChangeAspect="1"/>
          </p:cNvPicPr>
          <p:nvPr/>
        </p:nvPicPr>
        <p:blipFill>
          <a:blip r:embed="rId6"/>
          <a:stretch>
            <a:fillRect/>
          </a:stretch>
        </p:blipFill>
        <p:spPr>
          <a:xfrm>
            <a:off x="230863" y="4861801"/>
            <a:ext cx="4612073" cy="1949583"/>
          </a:xfrm>
          <a:prstGeom prst="rect">
            <a:avLst/>
          </a:prstGeom>
        </p:spPr>
      </p:pic>
      <p:pic>
        <p:nvPicPr>
          <p:cNvPr id="10" name="Afbeelding 9"/>
          <p:cNvPicPr>
            <a:picLocks noChangeAspect="1"/>
          </p:cNvPicPr>
          <p:nvPr/>
        </p:nvPicPr>
        <p:blipFill>
          <a:blip r:embed="rId7"/>
          <a:stretch>
            <a:fillRect/>
          </a:stretch>
        </p:blipFill>
        <p:spPr>
          <a:xfrm>
            <a:off x="1985436" y="3228175"/>
            <a:ext cx="2857500" cy="1600200"/>
          </a:xfrm>
          <a:prstGeom prst="rect">
            <a:avLst/>
          </a:prstGeom>
        </p:spPr>
      </p:pic>
    </p:spTree>
    <p:extLst>
      <p:ext uri="{BB962C8B-B14F-4D97-AF65-F5344CB8AC3E}">
        <p14:creationId xmlns:p14="http://schemas.microsoft.com/office/powerpoint/2010/main" val="211466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Activiteitenweek</a:t>
            </a:r>
          </a:p>
        </p:txBody>
      </p:sp>
      <p:sp>
        <p:nvSpPr>
          <p:cNvPr id="3" name="Tijdelijke aanduiding voor inhoud 2"/>
          <p:cNvSpPr>
            <a:spLocks noGrp="1"/>
          </p:cNvSpPr>
          <p:nvPr>
            <p:ph idx="1"/>
          </p:nvPr>
        </p:nvSpPr>
        <p:spPr/>
        <p:txBody>
          <a:bodyPr/>
          <a:lstStyle/>
          <a:p>
            <a:r>
              <a:rPr lang="nl-NL"/>
              <a:t>Heb jij een leuke werkwijze gevonden die goed aansluit op je leerlingen?</a:t>
            </a:r>
          </a:p>
          <a:p>
            <a:endParaRPr lang="nl-NL"/>
          </a:p>
        </p:txBody>
      </p:sp>
      <p:pic>
        <p:nvPicPr>
          <p:cNvPr id="4" name="Afbeelding 3"/>
          <p:cNvPicPr>
            <a:picLocks noChangeAspect="1"/>
          </p:cNvPicPr>
          <p:nvPr/>
        </p:nvPicPr>
        <p:blipFill>
          <a:blip r:embed="rId2"/>
          <a:stretch>
            <a:fillRect/>
          </a:stretch>
        </p:blipFill>
        <p:spPr>
          <a:xfrm>
            <a:off x="232876" y="1905000"/>
            <a:ext cx="11746686" cy="1849923"/>
          </a:xfrm>
          <a:prstGeom prst="rect">
            <a:avLst/>
          </a:prstGeom>
        </p:spPr>
      </p:pic>
      <p:pic>
        <p:nvPicPr>
          <p:cNvPr id="5" name="Afbeelding 4"/>
          <p:cNvPicPr>
            <a:picLocks noChangeAspect="1"/>
          </p:cNvPicPr>
          <p:nvPr/>
        </p:nvPicPr>
        <p:blipFill>
          <a:blip r:embed="rId3"/>
          <a:stretch>
            <a:fillRect/>
          </a:stretch>
        </p:blipFill>
        <p:spPr>
          <a:xfrm>
            <a:off x="212551" y="3754923"/>
            <a:ext cx="11767011" cy="2854565"/>
          </a:xfrm>
          <a:prstGeom prst="rect">
            <a:avLst/>
          </a:prstGeom>
        </p:spPr>
      </p:pic>
      <p:pic>
        <p:nvPicPr>
          <p:cNvPr id="6" name="Afbeelding 5"/>
          <p:cNvPicPr>
            <a:picLocks noChangeAspect="1"/>
          </p:cNvPicPr>
          <p:nvPr/>
        </p:nvPicPr>
        <p:blipFill>
          <a:blip r:embed="rId4"/>
          <a:stretch>
            <a:fillRect/>
          </a:stretch>
        </p:blipFill>
        <p:spPr>
          <a:xfrm>
            <a:off x="232876" y="3884818"/>
            <a:ext cx="11755407" cy="2724670"/>
          </a:xfrm>
          <a:prstGeom prst="rect">
            <a:avLst/>
          </a:prstGeom>
        </p:spPr>
      </p:pic>
    </p:spTree>
    <p:extLst>
      <p:ext uri="{BB962C8B-B14F-4D97-AF65-F5344CB8AC3E}">
        <p14:creationId xmlns:p14="http://schemas.microsoft.com/office/powerpoint/2010/main" val="2379189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C583FC-3774-47D1-9A8B-E0DBA89CB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E8DDDC38-A59D-4C57-BEAA-01E57BDEF4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5253" y="228600"/>
            <a:ext cx="2851523" cy="6638625"/>
            <a:chOff x="2487613" y="285750"/>
            <a:chExt cx="2428875" cy="5654676"/>
          </a:xfrm>
        </p:grpSpPr>
        <p:sp>
          <p:nvSpPr>
            <p:cNvPr id="12" name="Freeform 11">
              <a:extLst>
                <a:ext uri="{FF2B5EF4-FFF2-40B4-BE49-F238E27FC236}">
                  <a16:creationId xmlns:a16="http://schemas.microsoft.com/office/drawing/2014/main" id="{07181E0D-4E2E-4CF7-83D6-6BF1884F2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41E4039F-6250-4F1A-8B44-8211D95CB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C27CE0F8-A859-4A25-8A2E-2F48B2D7F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1D3B4413-99E7-41CB-BC1A-91CB93B73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2B5AE9BA-21EA-413E-92D1-70B41D12F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EA6962B4-B58E-4363-AE37-502AAB46F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8CFEAE09-A4F7-4009-BBA4-E007F3FF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BEC0F162-6193-4A0C-9667-DD7C8B4BD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7AE69957-54B0-48E2-8BCD-EE01C7190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9E3E384D-F4D8-4B3A-978C-EFEED16D3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DD5E8A-F260-4F93-94D6-AA109560A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AB7CE38B-1EFC-4D54-BD22-F0E1C0ED2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44251A81-4530-41B5-B8FB-DC124AC02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704F0C26-A940-4311-8A41-C69C075D7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72844B50-4A36-4E90-9BD1-7945BAF04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FFFF2F5F-4D06-40B4-AAF7-7BF88551B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C2D84FDB-118B-42FD-8561-B383615D2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5B64B543-1195-4970-808B-156908D3B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1B6440B3-14CA-4B3F-AF89-7FEC0A224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47F34F74-6C9C-4D9D-B2D7-AF753BD44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4246517D-AB8F-4BEF-B5E5-7A8BC0DDE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0ACFBF4D-E487-4BD0-8BCA-2DB6DC046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23DE6D3A-314E-4642-AEAF-54B822D4E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FEE0BBF7-C59B-4279-AFF5-28F6433B9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B2C1E620-478E-4DC2-A505-934657FF1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el 1"/>
          <p:cNvSpPr>
            <a:spLocks noGrp="1"/>
          </p:cNvSpPr>
          <p:nvPr>
            <p:ph type="title"/>
          </p:nvPr>
        </p:nvSpPr>
        <p:spPr>
          <a:xfrm>
            <a:off x="6483096" y="624110"/>
            <a:ext cx="5021516" cy="1280890"/>
          </a:xfrm>
        </p:spPr>
        <p:txBody>
          <a:bodyPr>
            <a:normAutofit/>
          </a:bodyPr>
          <a:lstStyle/>
          <a:p>
            <a:r>
              <a:rPr lang="nl-NL" err="1"/>
              <a:t>Onse</a:t>
            </a:r>
            <a:r>
              <a:rPr lang="nl-NL"/>
              <a:t> Lieve Heer op </a:t>
            </a:r>
            <a:r>
              <a:rPr lang="nl-NL" err="1"/>
              <a:t>Solder</a:t>
            </a:r>
            <a:endParaRPr lang="nl-NL"/>
          </a:p>
        </p:txBody>
      </p:sp>
      <p:sp>
        <p:nvSpPr>
          <p:cNvPr id="39" name="Rectangle 38">
            <a:extLst>
              <a:ext uri="{FF2B5EF4-FFF2-40B4-BE49-F238E27FC236}">
                <a16:creationId xmlns:a16="http://schemas.microsoft.com/office/drawing/2014/main" id="{AECDF498-6F66-4565-9FB7-107670333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E0779346-49CA-41C2-BD0A-62F2E1903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Lege tekstballonnen">
            <a:extLst>
              <a:ext uri="{FF2B5EF4-FFF2-40B4-BE49-F238E27FC236}">
                <a16:creationId xmlns:a16="http://schemas.microsoft.com/office/drawing/2014/main" id="{EA2E5EEC-9B44-C350-763B-E62406DDB8A9}"/>
              </a:ext>
            </a:extLst>
          </p:cNvPr>
          <p:cNvPicPr>
            <a:picLocks noChangeAspect="1"/>
          </p:cNvPicPr>
          <p:nvPr/>
        </p:nvPicPr>
        <p:blipFill rotWithShape="1">
          <a:blip r:embed="rId2"/>
          <a:srcRect l="33176" r="21511" b="-3"/>
          <a:stretch/>
        </p:blipFill>
        <p:spPr>
          <a:xfrm>
            <a:off x="-1555" y="1731"/>
            <a:ext cx="4662331" cy="6858000"/>
          </a:xfrm>
          <a:prstGeom prst="rect">
            <a:avLst/>
          </a:prstGeom>
        </p:spPr>
      </p:pic>
      <p:sp>
        <p:nvSpPr>
          <p:cNvPr id="3" name="Tijdelijke aanduiding voor inhoud 2"/>
          <p:cNvSpPr>
            <a:spLocks noGrp="1"/>
          </p:cNvSpPr>
          <p:nvPr>
            <p:ph idx="1"/>
          </p:nvPr>
        </p:nvSpPr>
        <p:spPr>
          <a:xfrm>
            <a:off x="6438191" y="2133600"/>
            <a:ext cx="5066419" cy="3777622"/>
          </a:xfrm>
        </p:spPr>
        <p:txBody>
          <a:bodyPr>
            <a:normAutofit/>
          </a:bodyPr>
          <a:lstStyle/>
          <a:p>
            <a:r>
              <a:rPr lang="nl-NL" sz="1700"/>
              <a:t>Rolmodel in de klas en museum bezoek</a:t>
            </a:r>
          </a:p>
          <a:p>
            <a:endParaRPr lang="nl-NL" sz="1700"/>
          </a:p>
          <a:p>
            <a:r>
              <a:rPr lang="nl-NL" sz="1700"/>
              <a:t>Voel jij je in Nederland vrij om te zijn wie je bent? Om te mogen denken wat je denkt, te geloven wat je gelooft en om je te kleden zoals je dat zelf wilt? In deze workshop gaat de klas samen met een aansprekend rolmodel in gesprek over vrijheid, tolerantie en (religieuze) diversiteit. Hoe tolerant vinden de leerlingen de samenleving, hun eigen school en hoe tolerant zijn ze zelf? Middels een creatieve verwerking laten zij hun stem horen!</a:t>
            </a:r>
          </a:p>
        </p:txBody>
      </p:sp>
    </p:spTree>
    <p:extLst>
      <p:ext uri="{BB962C8B-B14F-4D97-AF65-F5344CB8AC3E}">
        <p14:creationId xmlns:p14="http://schemas.microsoft.com/office/powerpoint/2010/main" val="386856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84221" y="141152"/>
            <a:ext cx="8911687" cy="1280890"/>
          </a:xfrm>
        </p:spPr>
        <p:txBody>
          <a:bodyPr/>
          <a:lstStyle/>
          <a:p>
            <a:r>
              <a:rPr lang="nl-NL" err="1"/>
              <a:t>Bekijk’t</a:t>
            </a:r>
            <a:r>
              <a:rPr lang="nl-NL"/>
              <a:t> </a:t>
            </a:r>
          </a:p>
        </p:txBody>
      </p:sp>
      <p:sp>
        <p:nvSpPr>
          <p:cNvPr id="3" name="Tijdelijke aanduiding voor inhoud 2"/>
          <p:cNvSpPr>
            <a:spLocks noGrp="1"/>
          </p:cNvSpPr>
          <p:nvPr>
            <p:ph idx="1"/>
          </p:nvPr>
        </p:nvSpPr>
        <p:spPr>
          <a:xfrm>
            <a:off x="367607" y="2294586"/>
            <a:ext cx="11566301" cy="4507426"/>
          </a:xfrm>
        </p:spPr>
        <p:txBody>
          <a:bodyPr vert="horz" lIns="91440" tIns="45720" rIns="91440" bIns="45720" rtlCol="0" anchor="t">
            <a:normAutofit/>
          </a:bodyPr>
          <a:lstStyle/>
          <a:p>
            <a:endParaRPr lang="nl-NL"/>
          </a:p>
          <a:p>
            <a:endParaRPr lang="nl-NL"/>
          </a:p>
          <a:p>
            <a:endParaRPr lang="nl-NL"/>
          </a:p>
          <a:p>
            <a:endParaRPr lang="nl-NL"/>
          </a:p>
          <a:p>
            <a:endParaRPr lang="nl-NL"/>
          </a:p>
          <a:p>
            <a:endParaRPr lang="nl-NL"/>
          </a:p>
          <a:p>
            <a:endParaRPr lang="nl-NL"/>
          </a:p>
          <a:p>
            <a:endParaRPr lang="nl-NL"/>
          </a:p>
          <a:p>
            <a:endParaRPr lang="nl-NL"/>
          </a:p>
          <a:p>
            <a:r>
              <a:rPr lang="nl-NL"/>
              <a:t>https://bekijkt.nl/#lg=1&amp;slide=0</a:t>
            </a:r>
          </a:p>
        </p:txBody>
      </p:sp>
      <p:pic>
        <p:nvPicPr>
          <p:cNvPr id="4" name="Picture 4">
            <a:extLst>
              <a:ext uri="{FF2B5EF4-FFF2-40B4-BE49-F238E27FC236}">
                <a16:creationId xmlns:a16="http://schemas.microsoft.com/office/drawing/2014/main" id="{CBD9FE1C-8405-E40D-0A94-1AE0D3883136}"/>
              </a:ext>
            </a:extLst>
          </p:cNvPr>
          <p:cNvPicPr>
            <a:picLocks noChangeAspect="1"/>
          </p:cNvPicPr>
          <p:nvPr/>
        </p:nvPicPr>
        <p:blipFill>
          <a:blip r:embed="rId2"/>
          <a:stretch>
            <a:fillRect/>
          </a:stretch>
        </p:blipFill>
        <p:spPr>
          <a:xfrm>
            <a:off x="9435921" y="728661"/>
            <a:ext cx="2603679" cy="3919609"/>
          </a:xfrm>
          <a:prstGeom prst="rect">
            <a:avLst/>
          </a:prstGeom>
        </p:spPr>
      </p:pic>
      <p:pic>
        <p:nvPicPr>
          <p:cNvPr id="5" name="Picture 5">
            <a:extLst>
              <a:ext uri="{FF2B5EF4-FFF2-40B4-BE49-F238E27FC236}">
                <a16:creationId xmlns:a16="http://schemas.microsoft.com/office/drawing/2014/main" id="{62120BED-385F-BE3B-E10B-0CE05D5EFD5A}"/>
              </a:ext>
            </a:extLst>
          </p:cNvPr>
          <p:cNvPicPr>
            <a:picLocks noChangeAspect="1"/>
          </p:cNvPicPr>
          <p:nvPr/>
        </p:nvPicPr>
        <p:blipFill>
          <a:blip r:embed="rId3"/>
          <a:stretch>
            <a:fillRect/>
          </a:stretch>
        </p:blipFill>
        <p:spPr>
          <a:xfrm>
            <a:off x="6624035" y="726973"/>
            <a:ext cx="2743200" cy="3922987"/>
          </a:xfrm>
          <a:prstGeom prst="rect">
            <a:avLst/>
          </a:prstGeom>
        </p:spPr>
      </p:pic>
      <p:pic>
        <p:nvPicPr>
          <p:cNvPr id="6" name="Picture 6">
            <a:extLst>
              <a:ext uri="{FF2B5EF4-FFF2-40B4-BE49-F238E27FC236}">
                <a16:creationId xmlns:a16="http://schemas.microsoft.com/office/drawing/2014/main" id="{5D32785D-7A70-4A74-B3F5-9F7BBD16AB5A}"/>
              </a:ext>
            </a:extLst>
          </p:cNvPr>
          <p:cNvPicPr>
            <a:picLocks noChangeAspect="1"/>
          </p:cNvPicPr>
          <p:nvPr/>
        </p:nvPicPr>
        <p:blipFill>
          <a:blip r:embed="rId4"/>
          <a:stretch>
            <a:fillRect/>
          </a:stretch>
        </p:blipFill>
        <p:spPr>
          <a:xfrm>
            <a:off x="3822878" y="780719"/>
            <a:ext cx="2743200" cy="3879885"/>
          </a:xfrm>
          <a:prstGeom prst="rect">
            <a:avLst/>
          </a:prstGeom>
        </p:spPr>
      </p:pic>
      <p:pic>
        <p:nvPicPr>
          <p:cNvPr id="7" name="Picture 7">
            <a:extLst>
              <a:ext uri="{FF2B5EF4-FFF2-40B4-BE49-F238E27FC236}">
                <a16:creationId xmlns:a16="http://schemas.microsoft.com/office/drawing/2014/main" id="{ECC6B985-D160-7539-9C3B-AC7B3D677C5D}"/>
              </a:ext>
            </a:extLst>
          </p:cNvPr>
          <p:cNvPicPr>
            <a:picLocks noChangeAspect="1"/>
          </p:cNvPicPr>
          <p:nvPr/>
        </p:nvPicPr>
        <p:blipFill>
          <a:blip r:embed="rId5"/>
          <a:stretch>
            <a:fillRect/>
          </a:stretch>
        </p:blipFill>
        <p:spPr>
          <a:xfrm>
            <a:off x="968062" y="769987"/>
            <a:ext cx="2743200" cy="3879885"/>
          </a:xfrm>
          <a:prstGeom prst="rect">
            <a:avLst/>
          </a:prstGeom>
        </p:spPr>
      </p:pic>
    </p:spTree>
    <p:extLst>
      <p:ext uri="{BB962C8B-B14F-4D97-AF65-F5344CB8AC3E}">
        <p14:creationId xmlns:p14="http://schemas.microsoft.com/office/powerpoint/2010/main" val="6927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E4CBEC-18A2-4509-A45D-D5E653582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259893" y="3101093"/>
            <a:ext cx="2454052" cy="3029344"/>
          </a:xfrm>
        </p:spPr>
        <p:txBody>
          <a:bodyPr>
            <a:normAutofit/>
          </a:bodyPr>
          <a:lstStyle/>
          <a:p>
            <a:r>
              <a:rPr lang="nl-NL" sz="3200">
                <a:solidFill>
                  <a:schemeClr val="bg1"/>
                </a:solidFill>
              </a:rPr>
              <a:t>Docenten team</a:t>
            </a:r>
          </a:p>
        </p:txBody>
      </p:sp>
      <p:sp>
        <p:nvSpPr>
          <p:cNvPr id="11" name="Freeform 11">
            <a:extLst>
              <a:ext uri="{FF2B5EF4-FFF2-40B4-BE49-F238E27FC236}">
                <a16:creationId xmlns:a16="http://schemas.microsoft.com/office/drawing/2014/main" id="{0A5EA4A7-4381-4FC6-AA9A-C9EA77B84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E6295D53-0474-4725-85BE-1F15FCC2D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ijdelijke aanduiding voor inhoud 2">
            <a:extLst>
              <a:ext uri="{FF2B5EF4-FFF2-40B4-BE49-F238E27FC236}">
                <a16:creationId xmlns:a16="http://schemas.microsoft.com/office/drawing/2014/main" id="{F7C37A61-508B-54F9-0EA3-CB34475E7B55}"/>
              </a:ext>
            </a:extLst>
          </p:cNvPr>
          <p:cNvGraphicFramePr>
            <a:graphicFrameLocks noGrp="1"/>
          </p:cNvGraphicFramePr>
          <p:nvPr>
            <p:ph idx="1"/>
            <p:extLst>
              <p:ext uri="{D42A27DB-BD31-4B8C-83A1-F6EECF244321}">
                <p14:modId xmlns:p14="http://schemas.microsoft.com/office/powerpoint/2010/main" val="33961943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3091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E4CBEC-18A2-4509-A45D-D5E653582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259893" y="3101093"/>
            <a:ext cx="2454052" cy="3029344"/>
          </a:xfrm>
        </p:spPr>
        <p:txBody>
          <a:bodyPr>
            <a:normAutofit/>
          </a:bodyPr>
          <a:lstStyle/>
          <a:p>
            <a:r>
              <a:rPr lang="nl-NL" sz="2500">
                <a:solidFill>
                  <a:schemeClr val="bg1"/>
                </a:solidFill>
              </a:rPr>
              <a:t>Betrokkenheid team</a:t>
            </a:r>
          </a:p>
        </p:txBody>
      </p:sp>
      <p:sp>
        <p:nvSpPr>
          <p:cNvPr id="11" name="Freeform 11">
            <a:extLst>
              <a:ext uri="{FF2B5EF4-FFF2-40B4-BE49-F238E27FC236}">
                <a16:creationId xmlns:a16="http://schemas.microsoft.com/office/drawing/2014/main" id="{0A5EA4A7-4381-4FC6-AA9A-C9EA77B84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E6295D53-0474-4725-85BE-1F15FCC2D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ijdelijke aanduiding voor inhoud 2">
            <a:extLst>
              <a:ext uri="{FF2B5EF4-FFF2-40B4-BE49-F238E27FC236}">
                <a16:creationId xmlns:a16="http://schemas.microsoft.com/office/drawing/2014/main" id="{6F4E9A2D-FF6D-98F8-86AD-41015B0D6FD7}"/>
              </a:ext>
            </a:extLst>
          </p:cNvPr>
          <p:cNvGraphicFramePr>
            <a:graphicFrameLocks noGrp="1"/>
          </p:cNvGraphicFramePr>
          <p:nvPr>
            <p:ph idx="1"/>
            <p:extLst>
              <p:ext uri="{D42A27DB-BD31-4B8C-83A1-F6EECF244321}">
                <p14:modId xmlns:p14="http://schemas.microsoft.com/office/powerpoint/2010/main" val="2809788285"/>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7567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9224" y="645106"/>
            <a:ext cx="3650279" cy="1259894"/>
          </a:xfrm>
        </p:spPr>
        <p:txBody>
          <a:bodyPr>
            <a:normAutofit/>
          </a:bodyPr>
          <a:lstStyle/>
          <a:p>
            <a:pPr>
              <a:lnSpc>
                <a:spcPct val="90000"/>
              </a:lnSpc>
            </a:pPr>
            <a:r>
              <a:rPr lang="nl-NL" sz="2800"/>
              <a:t>Kijk in je wijk en samenwerking met The Beach </a:t>
            </a:r>
          </a:p>
        </p:txBody>
      </p:sp>
      <p:sp>
        <p:nvSpPr>
          <p:cNvPr id="3" name="Tijdelijke aanduiding voor inhoud 2"/>
          <p:cNvSpPr>
            <a:spLocks noGrp="1"/>
          </p:cNvSpPr>
          <p:nvPr>
            <p:ph idx="1"/>
          </p:nvPr>
        </p:nvSpPr>
        <p:spPr>
          <a:xfrm>
            <a:off x="649225" y="2133600"/>
            <a:ext cx="3650278" cy="3759253"/>
          </a:xfrm>
        </p:spPr>
        <p:txBody>
          <a:bodyPr vert="horz" lIns="91440" tIns="45720" rIns="91440" bIns="45720" rtlCol="0">
            <a:normAutofit/>
          </a:bodyPr>
          <a:lstStyle/>
          <a:p>
            <a:pPr>
              <a:lnSpc>
                <a:spcPct val="90000"/>
              </a:lnSpc>
            </a:pPr>
            <a:r>
              <a:rPr lang="nl-NL" sz="1700"/>
              <a:t>De buurt betrekken bij  de school.</a:t>
            </a:r>
          </a:p>
          <a:p>
            <a:pPr>
              <a:lnSpc>
                <a:spcPct val="90000"/>
              </a:lnSpc>
            </a:pPr>
            <a:r>
              <a:rPr lang="nl-NL" sz="1700"/>
              <a:t>Community school.</a:t>
            </a:r>
          </a:p>
          <a:p>
            <a:pPr>
              <a:lnSpc>
                <a:spcPct val="90000"/>
              </a:lnSpc>
            </a:pPr>
            <a:r>
              <a:rPr lang="nl-NL" sz="1700"/>
              <a:t>Cultuur coach!!!</a:t>
            </a:r>
          </a:p>
          <a:p>
            <a:pPr>
              <a:lnSpc>
                <a:spcPct val="90000"/>
              </a:lnSpc>
            </a:pPr>
            <a:endParaRPr lang="nl-NL" sz="1700"/>
          </a:p>
          <a:p>
            <a:pPr>
              <a:lnSpc>
                <a:spcPct val="90000"/>
              </a:lnSpc>
            </a:pPr>
            <a:r>
              <a:rPr lang="nl-NL" sz="1700"/>
              <a:t>The Beach samenwerking in de klas en naschooltijd.</a:t>
            </a:r>
          </a:p>
          <a:p>
            <a:pPr>
              <a:lnSpc>
                <a:spcPct val="90000"/>
              </a:lnSpc>
            </a:pPr>
            <a:r>
              <a:rPr lang="nl-NL" sz="1700"/>
              <a:t>Dit jaar gaan wij weer een kijk in je wijk tocht maken.</a:t>
            </a:r>
          </a:p>
          <a:p>
            <a:pPr marL="0" indent="0">
              <a:lnSpc>
                <a:spcPct val="90000"/>
              </a:lnSpc>
              <a:buNone/>
            </a:pPr>
            <a:r>
              <a:rPr lang="nl-NL" sz="1700"/>
              <a:t>Met de tweedejaars, wat is er aan cultuur te vinden in jouw wijk.</a:t>
            </a:r>
          </a:p>
          <a:p>
            <a:pPr marL="0" indent="0">
              <a:lnSpc>
                <a:spcPct val="90000"/>
              </a:lnSpc>
              <a:buNone/>
            </a:pPr>
            <a:endParaRPr lang="nl-NL" sz="1700"/>
          </a:p>
          <a:p>
            <a:pPr marL="0" indent="0">
              <a:lnSpc>
                <a:spcPct val="90000"/>
              </a:lnSpc>
              <a:buNone/>
            </a:pPr>
            <a:endParaRPr lang="nl-NL" sz="1700"/>
          </a:p>
          <a:p>
            <a:pPr marL="0" indent="0">
              <a:lnSpc>
                <a:spcPct val="90000"/>
              </a:lnSpc>
              <a:buNone/>
            </a:pPr>
            <a:endParaRPr lang="nl-NL" sz="1700"/>
          </a:p>
          <a:p>
            <a:pPr>
              <a:lnSpc>
                <a:spcPct val="90000"/>
              </a:lnSpc>
            </a:pPr>
            <a:endParaRPr lang="nl-NL" sz="1700"/>
          </a:p>
        </p:txBody>
      </p:sp>
      <p:pic>
        <p:nvPicPr>
          <p:cNvPr id="4" name="Picture 4">
            <a:extLst>
              <a:ext uri="{FF2B5EF4-FFF2-40B4-BE49-F238E27FC236}">
                <a16:creationId xmlns:a16="http://schemas.microsoft.com/office/drawing/2014/main" id="{24F50E6E-9A30-EB82-80CD-9A07D80FC5BA}"/>
              </a:ext>
            </a:extLst>
          </p:cNvPr>
          <p:cNvPicPr>
            <a:picLocks noChangeAspect="1"/>
          </p:cNvPicPr>
          <p:nvPr/>
        </p:nvPicPr>
        <p:blipFill rotWithShape="1">
          <a:blip r:embed="rId2"/>
          <a:srcRect l="5881" r="8150"/>
          <a:stretch/>
        </p:blipFill>
        <p:spPr>
          <a:xfrm>
            <a:off x="4619543" y="4748"/>
            <a:ext cx="7572457" cy="6848504"/>
          </a:xfrm>
          <a:prstGeom prst="rect">
            <a:avLst/>
          </a:prstGeom>
        </p:spPr>
      </p:pic>
    </p:spTree>
    <p:extLst>
      <p:ext uri="{BB962C8B-B14F-4D97-AF65-F5344CB8AC3E}">
        <p14:creationId xmlns:p14="http://schemas.microsoft.com/office/powerpoint/2010/main" val="374491894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liert">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Sliert</vt:lpstr>
      <vt:lpstr>Mijn verhaal</vt:lpstr>
      <vt:lpstr>Wie ben ik</vt:lpstr>
      <vt:lpstr>Denktank vmbo</vt:lpstr>
      <vt:lpstr>Activiteitenweek</vt:lpstr>
      <vt:lpstr>Onse Lieve Heer op Solder</vt:lpstr>
      <vt:lpstr>Bekijk’t </vt:lpstr>
      <vt:lpstr>Docenten team</vt:lpstr>
      <vt:lpstr>Betrokkenheid team</vt:lpstr>
      <vt:lpstr>Kijk in je wijk en samenwerking met The Beach </vt:lpstr>
      <vt:lpstr>Youth performance Initiative</vt:lpstr>
      <vt:lpstr>Veranderingen</vt:lpstr>
      <vt:lpstr>Wat maakt het voor mij een succes verhaal.</vt:lpstr>
      <vt:lpstr>Stip aan de horizon.</vt:lpstr>
      <vt:lpstr>Zijn er nog vragen?</vt:lpstr>
      <vt:lpstr>Mocca</vt:lpstr>
    </vt:vector>
  </TitlesOfParts>
  <Company>Wellantcollege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dc:title>
  <dc:creator>Damione Cornelisse</dc:creator>
  <cp:revision>1</cp:revision>
  <dcterms:created xsi:type="dcterms:W3CDTF">2023-06-14T08:57:40Z</dcterms:created>
  <dcterms:modified xsi:type="dcterms:W3CDTF">2023-06-18T15:18:11Z</dcterms:modified>
</cp:coreProperties>
</file>